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ress Start 2P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essStart2P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6e9e01e8f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6e9e01e8f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b6e9e01e8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b6e9e01e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720000" y="2651913"/>
            <a:ext cx="23364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720000" y="3171534"/>
            <a:ext cx="2336400" cy="8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2" type="title"/>
          </p:nvPr>
        </p:nvSpPr>
        <p:spPr>
          <a:xfrm>
            <a:off x="3403800" y="2651913"/>
            <a:ext cx="23364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54" name="Google Shape;54;p13"/>
          <p:cNvSpPr txBox="1"/>
          <p:nvPr>
            <p:ph idx="3" type="subTitle"/>
          </p:nvPr>
        </p:nvSpPr>
        <p:spPr>
          <a:xfrm>
            <a:off x="3403800" y="3171534"/>
            <a:ext cx="2336400" cy="8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4" type="title"/>
          </p:nvPr>
        </p:nvSpPr>
        <p:spPr>
          <a:xfrm>
            <a:off x="6087600" y="2651913"/>
            <a:ext cx="23364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56" name="Google Shape;56;p13"/>
          <p:cNvSpPr txBox="1"/>
          <p:nvPr>
            <p:ph idx="5" type="subTitle"/>
          </p:nvPr>
        </p:nvSpPr>
        <p:spPr>
          <a:xfrm>
            <a:off x="6087600" y="3171534"/>
            <a:ext cx="2336400" cy="8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6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34627" l="8883" r="8940" t="27689"/>
          <a:stretch/>
        </p:blipFill>
        <p:spPr>
          <a:xfrm>
            <a:off x="0" y="2283625"/>
            <a:ext cx="9144003" cy="20121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Google Shape;69;p15"/>
          <p:cNvGrpSpPr/>
          <p:nvPr/>
        </p:nvGrpSpPr>
        <p:grpSpPr>
          <a:xfrm>
            <a:off x="1021399" y="3978108"/>
            <a:ext cx="6953820" cy="1117347"/>
            <a:chOff x="1174221" y="4105350"/>
            <a:chExt cx="6800802" cy="835150"/>
          </a:xfrm>
        </p:grpSpPr>
        <p:pic>
          <p:nvPicPr>
            <p:cNvPr id="70" name="Google Shape;70;p15"/>
            <p:cNvPicPr preferRelativeResize="0"/>
            <p:nvPr/>
          </p:nvPicPr>
          <p:blipFill rotWithShape="1">
            <a:blip r:embed="rId4">
              <a:alphaModFix/>
            </a:blip>
            <a:srcRect b="0" l="41523" r="0" t="0"/>
            <a:stretch/>
          </p:blipFill>
          <p:spPr>
            <a:xfrm flipH="1">
              <a:off x="1174221" y="4106175"/>
              <a:ext cx="280175" cy="834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71;p15"/>
            <p:cNvPicPr preferRelativeResize="0"/>
            <p:nvPr/>
          </p:nvPicPr>
          <p:blipFill rotWithShape="1">
            <a:blip r:embed="rId4">
              <a:alphaModFix/>
            </a:blip>
            <a:srcRect b="0" l="0" r="61701" t="0"/>
            <a:stretch/>
          </p:blipFill>
          <p:spPr>
            <a:xfrm flipH="1">
              <a:off x="7780123" y="4106175"/>
              <a:ext cx="194900" cy="834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5"/>
            <p:cNvPicPr preferRelativeResize="0"/>
            <p:nvPr/>
          </p:nvPicPr>
          <p:blipFill rotWithShape="1">
            <a:blip r:embed="rId4">
              <a:alphaModFix/>
            </a:blip>
            <a:srcRect b="0" l="34922" r="49400" t="0"/>
            <a:stretch/>
          </p:blipFill>
          <p:spPr>
            <a:xfrm flipH="1">
              <a:off x="1451375" y="4105350"/>
              <a:ext cx="6370450" cy="8343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" name="Google Shape;73;p15"/>
          <p:cNvSpPr txBox="1"/>
          <p:nvPr/>
        </p:nvSpPr>
        <p:spPr>
          <a:xfrm>
            <a:off x="1202400" y="4089075"/>
            <a:ext cx="6738000" cy="9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dk1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Explicar en qué consiste la secuenciación del genoma, a los lados de esto se puede poner los distintos tipos de secuenciación por ejemplo, sanger, NGs, proyecto genoma humano…</a:t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3297600" y="320975"/>
            <a:ext cx="2432400" cy="2383800"/>
          </a:xfrm>
          <a:prstGeom prst="ellipse">
            <a:avLst/>
          </a:prstGeom>
          <a:gradFill>
            <a:gsLst>
              <a:gs pos="0">
                <a:srgbClr val="CFE2F3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 cap="flat" cmpd="sng" w="76200">
            <a:solidFill>
              <a:srgbClr val="B9B8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3381375" y="1926275"/>
            <a:ext cx="2238600" cy="3144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2916000" y="1469400"/>
            <a:ext cx="3214800" cy="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700">
                <a:latin typeface="Press Start 2P"/>
                <a:ea typeface="Press Start 2P"/>
                <a:cs typeface="Press Start 2P"/>
                <a:sym typeface="Press Start 2P"/>
              </a:rPr>
              <a:t>ACTGACAG</a:t>
            </a:r>
            <a:endParaRPr b="1" sz="2700"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8371050" y="4667725"/>
            <a:ext cx="7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latin typeface="Press Start 2P"/>
                <a:ea typeface="Press Start 2P"/>
                <a:cs typeface="Press Start 2P"/>
                <a:sym typeface="Press Start 2P"/>
              </a:rPr>
              <a:t>5</a:t>
            </a:r>
            <a:endParaRPr sz="2000"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grpSp>
        <p:nvGrpSpPr>
          <p:cNvPr id="78" name="Google Shape;78;p15"/>
          <p:cNvGrpSpPr/>
          <p:nvPr/>
        </p:nvGrpSpPr>
        <p:grpSpPr>
          <a:xfrm>
            <a:off x="118800" y="3966301"/>
            <a:ext cx="627023" cy="990009"/>
            <a:chOff x="118800" y="3966301"/>
            <a:chExt cx="627023" cy="990009"/>
          </a:xfrm>
        </p:grpSpPr>
        <p:grpSp>
          <p:nvGrpSpPr>
            <p:cNvPr id="79" name="Google Shape;79;p15"/>
            <p:cNvGrpSpPr/>
            <p:nvPr/>
          </p:nvGrpSpPr>
          <p:grpSpPr>
            <a:xfrm>
              <a:off x="253789" y="3966301"/>
              <a:ext cx="381646" cy="990009"/>
              <a:chOff x="3992694" y="1192179"/>
              <a:chExt cx="1158609" cy="3018322"/>
            </a:xfrm>
          </p:grpSpPr>
          <p:sp>
            <p:nvSpPr>
              <p:cNvPr id="80" name="Google Shape;80;p15"/>
              <p:cNvSpPr/>
              <p:nvPr/>
            </p:nvSpPr>
            <p:spPr>
              <a:xfrm>
                <a:off x="4201112" y="1248680"/>
                <a:ext cx="380776" cy="53276"/>
              </a:xfrm>
              <a:custGeom>
                <a:rect b="b" l="l" r="r" t="t"/>
                <a:pathLst>
                  <a:path extrusionOk="0" h="727" w="5196">
                    <a:moveTo>
                      <a:pt x="1" y="1"/>
                    </a:moveTo>
                    <a:lnTo>
                      <a:pt x="1" y="727"/>
                    </a:lnTo>
                    <a:lnTo>
                      <a:pt x="5196" y="727"/>
                    </a:lnTo>
                    <a:lnTo>
                      <a:pt x="5196" y="1"/>
                    </a:lnTo>
                    <a:close/>
                  </a:path>
                </a:pathLst>
              </a:custGeom>
              <a:solidFill>
                <a:srgbClr val="287CB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5"/>
              <p:cNvSpPr/>
              <p:nvPr/>
            </p:nvSpPr>
            <p:spPr>
              <a:xfrm>
                <a:off x="4563206" y="1248680"/>
                <a:ext cx="381289" cy="53276"/>
              </a:xfrm>
              <a:custGeom>
                <a:rect b="b" l="l" r="r" t="t"/>
                <a:pathLst>
                  <a:path extrusionOk="0" h="727" w="5203">
                    <a:moveTo>
                      <a:pt x="0" y="1"/>
                    </a:moveTo>
                    <a:lnTo>
                      <a:pt x="0" y="727"/>
                    </a:lnTo>
                    <a:lnTo>
                      <a:pt x="5203" y="727"/>
                    </a:lnTo>
                    <a:lnTo>
                      <a:pt x="5203" y="1"/>
                    </a:lnTo>
                    <a:close/>
                  </a:path>
                </a:pathLst>
              </a:custGeom>
              <a:solidFill>
                <a:srgbClr val="FE770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5"/>
              <p:cNvSpPr/>
              <p:nvPr/>
            </p:nvSpPr>
            <p:spPr>
              <a:xfrm>
                <a:off x="4270218" y="1505465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0"/>
                    </a:moveTo>
                    <a:lnTo>
                      <a:pt x="1" y="726"/>
                    </a:lnTo>
                    <a:lnTo>
                      <a:pt x="4238" y="726"/>
                    </a:lnTo>
                    <a:lnTo>
                      <a:pt x="4238" y="0"/>
                    </a:lnTo>
                    <a:close/>
                  </a:path>
                </a:pathLst>
              </a:custGeom>
              <a:solidFill>
                <a:srgbClr val="287CB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5"/>
              <p:cNvSpPr/>
              <p:nvPr/>
            </p:nvSpPr>
            <p:spPr>
              <a:xfrm>
                <a:off x="4565917" y="1505465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0"/>
                    </a:moveTo>
                    <a:lnTo>
                      <a:pt x="1" y="726"/>
                    </a:lnTo>
                    <a:lnTo>
                      <a:pt x="4237" y="726"/>
                    </a:lnTo>
                    <a:lnTo>
                      <a:pt x="4237" y="0"/>
                    </a:lnTo>
                    <a:close/>
                  </a:path>
                </a:pathLst>
              </a:custGeom>
              <a:solidFill>
                <a:srgbClr val="FE770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5"/>
              <p:cNvSpPr/>
              <p:nvPr/>
            </p:nvSpPr>
            <p:spPr>
              <a:xfrm>
                <a:off x="4037617" y="1192179"/>
                <a:ext cx="200354" cy="171774"/>
              </a:xfrm>
              <a:custGeom>
                <a:rect b="b" l="l" r="r" t="t"/>
                <a:pathLst>
                  <a:path extrusionOk="0" h="2344" w="2734">
                    <a:moveTo>
                      <a:pt x="1565" y="1"/>
                    </a:moveTo>
                    <a:cubicBezTo>
                      <a:pt x="517" y="1"/>
                      <a:pt x="1" y="1266"/>
                      <a:pt x="734" y="2000"/>
                    </a:cubicBezTo>
                    <a:cubicBezTo>
                      <a:pt x="974" y="2237"/>
                      <a:pt x="1269" y="2344"/>
                      <a:pt x="1557" y="2344"/>
                    </a:cubicBezTo>
                    <a:cubicBezTo>
                      <a:pt x="2158" y="2344"/>
                      <a:pt x="2733" y="1880"/>
                      <a:pt x="2733" y="1176"/>
                    </a:cubicBezTo>
                    <a:cubicBezTo>
                      <a:pt x="2733" y="525"/>
                      <a:pt x="2209" y="1"/>
                      <a:pt x="1565" y="1"/>
                    </a:cubicBezTo>
                    <a:close/>
                  </a:path>
                </a:pathLst>
              </a:custGeom>
              <a:solidFill>
                <a:srgbClr val="287CB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5"/>
              <p:cNvSpPr/>
              <p:nvPr/>
            </p:nvSpPr>
            <p:spPr>
              <a:xfrm>
                <a:off x="4037617" y="1192179"/>
                <a:ext cx="200354" cy="171774"/>
              </a:xfrm>
              <a:custGeom>
                <a:rect b="b" l="l" r="r" t="t"/>
                <a:pathLst>
                  <a:path extrusionOk="0" h="2344" w="2734">
                    <a:moveTo>
                      <a:pt x="1565" y="1"/>
                    </a:moveTo>
                    <a:cubicBezTo>
                      <a:pt x="517" y="1"/>
                      <a:pt x="1" y="1266"/>
                      <a:pt x="734" y="2000"/>
                    </a:cubicBezTo>
                    <a:cubicBezTo>
                      <a:pt x="974" y="2237"/>
                      <a:pt x="1269" y="2344"/>
                      <a:pt x="1557" y="2344"/>
                    </a:cubicBezTo>
                    <a:cubicBezTo>
                      <a:pt x="2158" y="2344"/>
                      <a:pt x="2733" y="1880"/>
                      <a:pt x="2733" y="1176"/>
                    </a:cubicBezTo>
                    <a:cubicBezTo>
                      <a:pt x="2733" y="525"/>
                      <a:pt x="2209" y="1"/>
                      <a:pt x="1565" y="1"/>
                    </a:cubicBezTo>
                    <a:close/>
                  </a:path>
                </a:pathLst>
              </a:custGeom>
              <a:solidFill>
                <a:srgbClr val="287CB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5"/>
              <p:cNvSpPr/>
              <p:nvPr/>
            </p:nvSpPr>
            <p:spPr>
              <a:xfrm>
                <a:off x="4197301" y="1452261"/>
                <a:ext cx="200281" cy="171994"/>
              </a:xfrm>
              <a:custGeom>
                <a:rect b="b" l="l" r="r" t="t"/>
                <a:pathLst>
                  <a:path extrusionOk="0" h="2347" w="2733">
                    <a:moveTo>
                      <a:pt x="1565" y="0"/>
                    </a:moveTo>
                    <a:cubicBezTo>
                      <a:pt x="517" y="0"/>
                      <a:pt x="0" y="1265"/>
                      <a:pt x="734" y="1999"/>
                    </a:cubicBezTo>
                    <a:cubicBezTo>
                      <a:pt x="974" y="2239"/>
                      <a:pt x="1268" y="2346"/>
                      <a:pt x="1556" y="2346"/>
                    </a:cubicBezTo>
                    <a:cubicBezTo>
                      <a:pt x="2158" y="2346"/>
                      <a:pt x="2732" y="1879"/>
                      <a:pt x="2732" y="1175"/>
                    </a:cubicBezTo>
                    <a:cubicBezTo>
                      <a:pt x="2732" y="524"/>
                      <a:pt x="2208" y="0"/>
                      <a:pt x="1565" y="0"/>
                    </a:cubicBezTo>
                    <a:close/>
                  </a:path>
                </a:pathLst>
              </a:custGeom>
              <a:solidFill>
                <a:srgbClr val="287CB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5"/>
              <p:cNvSpPr/>
              <p:nvPr/>
            </p:nvSpPr>
            <p:spPr>
              <a:xfrm>
                <a:off x="4920829" y="1192179"/>
                <a:ext cx="200354" cy="171774"/>
              </a:xfrm>
              <a:custGeom>
                <a:rect b="b" l="l" r="r" t="t"/>
                <a:pathLst>
                  <a:path extrusionOk="0" h="2344" w="2734">
                    <a:moveTo>
                      <a:pt x="1169" y="1"/>
                    </a:moveTo>
                    <a:cubicBezTo>
                      <a:pt x="525" y="1"/>
                      <a:pt x="1" y="525"/>
                      <a:pt x="1" y="1176"/>
                    </a:cubicBezTo>
                    <a:cubicBezTo>
                      <a:pt x="1" y="1880"/>
                      <a:pt x="576" y="2344"/>
                      <a:pt x="1175" y="2344"/>
                    </a:cubicBezTo>
                    <a:cubicBezTo>
                      <a:pt x="1462" y="2344"/>
                      <a:pt x="1754" y="2237"/>
                      <a:pt x="1992" y="2000"/>
                    </a:cubicBezTo>
                    <a:cubicBezTo>
                      <a:pt x="2733" y="1266"/>
                      <a:pt x="2209" y="1"/>
                      <a:pt x="1169" y="1"/>
                    </a:cubicBezTo>
                    <a:close/>
                  </a:path>
                </a:pathLst>
              </a:custGeom>
              <a:solidFill>
                <a:srgbClr val="FE770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5"/>
              <p:cNvSpPr/>
              <p:nvPr/>
            </p:nvSpPr>
            <p:spPr>
              <a:xfrm>
                <a:off x="4920829" y="1192179"/>
                <a:ext cx="200354" cy="171774"/>
              </a:xfrm>
              <a:custGeom>
                <a:rect b="b" l="l" r="r" t="t"/>
                <a:pathLst>
                  <a:path extrusionOk="0" h="2344" w="2734">
                    <a:moveTo>
                      <a:pt x="1169" y="1"/>
                    </a:moveTo>
                    <a:cubicBezTo>
                      <a:pt x="525" y="1"/>
                      <a:pt x="1" y="525"/>
                      <a:pt x="1" y="1176"/>
                    </a:cubicBezTo>
                    <a:cubicBezTo>
                      <a:pt x="1" y="1880"/>
                      <a:pt x="576" y="2344"/>
                      <a:pt x="1175" y="2344"/>
                    </a:cubicBezTo>
                    <a:cubicBezTo>
                      <a:pt x="1462" y="2344"/>
                      <a:pt x="1754" y="2237"/>
                      <a:pt x="1992" y="2000"/>
                    </a:cubicBezTo>
                    <a:cubicBezTo>
                      <a:pt x="2733" y="1266"/>
                      <a:pt x="2209" y="1"/>
                      <a:pt x="1169" y="1"/>
                    </a:cubicBezTo>
                    <a:close/>
                  </a:path>
                </a:pathLst>
              </a:custGeom>
              <a:solidFill>
                <a:srgbClr val="FE770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5"/>
              <p:cNvSpPr/>
              <p:nvPr/>
            </p:nvSpPr>
            <p:spPr>
              <a:xfrm>
                <a:off x="4761218" y="1452261"/>
                <a:ext cx="171188" cy="171774"/>
              </a:xfrm>
              <a:custGeom>
                <a:rect b="b" l="l" r="r" t="t"/>
                <a:pathLst>
                  <a:path extrusionOk="0" h="2344" w="2336">
                    <a:moveTo>
                      <a:pt x="1168" y="0"/>
                    </a:moveTo>
                    <a:cubicBezTo>
                      <a:pt x="524" y="0"/>
                      <a:pt x="0" y="524"/>
                      <a:pt x="0" y="1175"/>
                    </a:cubicBezTo>
                    <a:cubicBezTo>
                      <a:pt x="0" y="1819"/>
                      <a:pt x="524" y="2343"/>
                      <a:pt x="1168" y="2343"/>
                    </a:cubicBezTo>
                    <a:cubicBezTo>
                      <a:pt x="1812" y="2343"/>
                      <a:pt x="2336" y="1819"/>
                      <a:pt x="2336" y="1175"/>
                    </a:cubicBezTo>
                    <a:cubicBezTo>
                      <a:pt x="2336" y="524"/>
                      <a:pt x="1812" y="0"/>
                      <a:pt x="1168" y="0"/>
                    </a:cubicBezTo>
                    <a:close/>
                  </a:path>
                </a:pathLst>
              </a:custGeom>
              <a:solidFill>
                <a:srgbClr val="FE770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5"/>
              <p:cNvSpPr/>
              <p:nvPr/>
            </p:nvSpPr>
            <p:spPr>
              <a:xfrm>
                <a:off x="4729413" y="1966784"/>
                <a:ext cx="200281" cy="171628"/>
              </a:xfrm>
              <a:custGeom>
                <a:rect b="b" l="l" r="r" t="t"/>
                <a:pathLst>
                  <a:path extrusionOk="0" h="2342" w="2733">
                    <a:moveTo>
                      <a:pt x="1565" y="1"/>
                    </a:moveTo>
                    <a:cubicBezTo>
                      <a:pt x="517" y="1"/>
                      <a:pt x="0" y="1258"/>
                      <a:pt x="734" y="1999"/>
                    </a:cubicBezTo>
                    <a:cubicBezTo>
                      <a:pt x="970" y="2236"/>
                      <a:pt x="1262" y="2341"/>
                      <a:pt x="1549" y="2341"/>
                    </a:cubicBezTo>
                    <a:cubicBezTo>
                      <a:pt x="2151" y="2341"/>
                      <a:pt x="2733" y="1874"/>
                      <a:pt x="2733" y="1168"/>
                    </a:cubicBezTo>
                    <a:cubicBezTo>
                      <a:pt x="2733" y="525"/>
                      <a:pt x="2209" y="1"/>
                      <a:pt x="1565" y="1"/>
                    </a:cubicBez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5"/>
              <p:cNvSpPr/>
              <p:nvPr/>
            </p:nvSpPr>
            <p:spPr>
              <a:xfrm>
                <a:off x="4885726" y="2224082"/>
                <a:ext cx="200281" cy="171628"/>
              </a:xfrm>
              <a:custGeom>
                <a:rect b="b" l="l" r="r" t="t"/>
                <a:pathLst>
                  <a:path extrusionOk="0" h="2342" w="2733">
                    <a:moveTo>
                      <a:pt x="1565" y="0"/>
                    </a:moveTo>
                    <a:cubicBezTo>
                      <a:pt x="525" y="0"/>
                      <a:pt x="1" y="1258"/>
                      <a:pt x="742" y="1999"/>
                    </a:cubicBezTo>
                    <a:cubicBezTo>
                      <a:pt x="978" y="2235"/>
                      <a:pt x="1269" y="2341"/>
                      <a:pt x="1555" y="2341"/>
                    </a:cubicBezTo>
                    <a:cubicBezTo>
                      <a:pt x="2155" y="2341"/>
                      <a:pt x="2733" y="1873"/>
                      <a:pt x="2733" y="1168"/>
                    </a:cubicBezTo>
                    <a:cubicBezTo>
                      <a:pt x="2733" y="524"/>
                      <a:pt x="2209" y="0"/>
                      <a:pt x="1565" y="0"/>
                    </a:cubicBez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5"/>
              <p:cNvSpPr/>
              <p:nvPr/>
            </p:nvSpPr>
            <p:spPr>
              <a:xfrm>
                <a:off x="4951022" y="2478083"/>
                <a:ext cx="200281" cy="171701"/>
              </a:xfrm>
              <a:custGeom>
                <a:rect b="b" l="l" r="r" t="t"/>
                <a:pathLst>
                  <a:path extrusionOk="0" h="2343" w="2733">
                    <a:moveTo>
                      <a:pt x="1565" y="0"/>
                    </a:moveTo>
                    <a:cubicBezTo>
                      <a:pt x="517" y="0"/>
                      <a:pt x="1" y="1258"/>
                      <a:pt x="734" y="1999"/>
                    </a:cubicBezTo>
                    <a:cubicBezTo>
                      <a:pt x="974" y="2236"/>
                      <a:pt x="1268" y="2343"/>
                      <a:pt x="1555" y="2343"/>
                    </a:cubicBezTo>
                    <a:cubicBezTo>
                      <a:pt x="2157" y="2343"/>
                      <a:pt x="2733" y="1877"/>
                      <a:pt x="2733" y="1168"/>
                    </a:cubicBezTo>
                    <a:cubicBezTo>
                      <a:pt x="2733" y="524"/>
                      <a:pt x="2209" y="0"/>
                      <a:pt x="1565" y="0"/>
                    </a:cubicBez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4932921" y="2750184"/>
                <a:ext cx="200867" cy="171554"/>
              </a:xfrm>
              <a:custGeom>
                <a:rect b="b" l="l" r="r" t="t"/>
                <a:pathLst>
                  <a:path extrusionOk="0" h="2341" w="2741">
                    <a:moveTo>
                      <a:pt x="1565" y="0"/>
                    </a:moveTo>
                    <a:cubicBezTo>
                      <a:pt x="524" y="0"/>
                      <a:pt x="0" y="1258"/>
                      <a:pt x="742" y="1999"/>
                    </a:cubicBezTo>
                    <a:cubicBezTo>
                      <a:pt x="978" y="2235"/>
                      <a:pt x="1270" y="2341"/>
                      <a:pt x="1556" y="2341"/>
                    </a:cubicBezTo>
                    <a:cubicBezTo>
                      <a:pt x="2159" y="2341"/>
                      <a:pt x="2740" y="1873"/>
                      <a:pt x="2740" y="1168"/>
                    </a:cubicBezTo>
                    <a:cubicBezTo>
                      <a:pt x="2740" y="524"/>
                      <a:pt x="2216" y="0"/>
                      <a:pt x="1565" y="0"/>
                    </a:cubicBez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5"/>
              <p:cNvSpPr/>
              <p:nvPr/>
            </p:nvSpPr>
            <p:spPr>
              <a:xfrm>
                <a:off x="4862129" y="2992605"/>
                <a:ext cx="200354" cy="171481"/>
              </a:xfrm>
              <a:custGeom>
                <a:rect b="b" l="l" r="r" t="t"/>
                <a:pathLst>
                  <a:path extrusionOk="0" h="2340" w="2734">
                    <a:moveTo>
                      <a:pt x="1565" y="1"/>
                    </a:moveTo>
                    <a:cubicBezTo>
                      <a:pt x="525" y="1"/>
                      <a:pt x="1" y="1258"/>
                      <a:pt x="734" y="1992"/>
                    </a:cubicBezTo>
                    <a:cubicBezTo>
                      <a:pt x="974" y="2232"/>
                      <a:pt x="1269" y="2339"/>
                      <a:pt x="1557" y="2339"/>
                    </a:cubicBezTo>
                    <a:cubicBezTo>
                      <a:pt x="2158" y="2339"/>
                      <a:pt x="2733" y="1872"/>
                      <a:pt x="2733" y="1168"/>
                    </a:cubicBezTo>
                    <a:cubicBezTo>
                      <a:pt x="2733" y="525"/>
                      <a:pt x="2209" y="1"/>
                      <a:pt x="1565" y="1"/>
                    </a:cubicBez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5"/>
              <p:cNvSpPr/>
              <p:nvPr/>
            </p:nvSpPr>
            <p:spPr>
              <a:xfrm>
                <a:off x="4726115" y="3258697"/>
                <a:ext cx="200281" cy="171408"/>
              </a:xfrm>
              <a:custGeom>
                <a:rect b="b" l="l" r="r" t="t"/>
                <a:pathLst>
                  <a:path extrusionOk="0" h="2339" w="2733">
                    <a:moveTo>
                      <a:pt x="1565" y="0"/>
                    </a:moveTo>
                    <a:cubicBezTo>
                      <a:pt x="524" y="0"/>
                      <a:pt x="0" y="1258"/>
                      <a:pt x="741" y="1991"/>
                    </a:cubicBezTo>
                    <a:cubicBezTo>
                      <a:pt x="979" y="2232"/>
                      <a:pt x="1272" y="2339"/>
                      <a:pt x="1559" y="2339"/>
                    </a:cubicBezTo>
                    <a:cubicBezTo>
                      <a:pt x="2158" y="2339"/>
                      <a:pt x="2733" y="1871"/>
                      <a:pt x="2733" y="1168"/>
                    </a:cubicBezTo>
                    <a:cubicBezTo>
                      <a:pt x="2733" y="524"/>
                      <a:pt x="2209" y="0"/>
                      <a:pt x="1565" y="0"/>
                    </a:cubicBez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4214303" y="1966784"/>
                <a:ext cx="200281" cy="171628"/>
              </a:xfrm>
              <a:custGeom>
                <a:rect b="b" l="l" r="r" t="t"/>
                <a:pathLst>
                  <a:path extrusionOk="0" h="2342" w="2733">
                    <a:moveTo>
                      <a:pt x="1168" y="1"/>
                    </a:moveTo>
                    <a:cubicBezTo>
                      <a:pt x="524" y="1"/>
                      <a:pt x="0" y="525"/>
                      <a:pt x="0" y="1168"/>
                    </a:cubicBezTo>
                    <a:cubicBezTo>
                      <a:pt x="0" y="1874"/>
                      <a:pt x="578" y="2341"/>
                      <a:pt x="1181" y="2341"/>
                    </a:cubicBezTo>
                    <a:cubicBezTo>
                      <a:pt x="1468" y="2341"/>
                      <a:pt x="1760" y="2236"/>
                      <a:pt x="1999" y="1999"/>
                    </a:cubicBezTo>
                    <a:cubicBezTo>
                      <a:pt x="2733" y="1258"/>
                      <a:pt x="2209" y="1"/>
                      <a:pt x="1168" y="1"/>
                    </a:cubicBez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97" name="Google Shape;97;p15"/>
              <p:cNvSpPr/>
              <p:nvPr/>
            </p:nvSpPr>
            <p:spPr>
              <a:xfrm>
                <a:off x="4057403" y="2224082"/>
                <a:ext cx="171774" cy="171188"/>
              </a:xfrm>
              <a:custGeom>
                <a:rect b="b" l="l" r="r" t="t"/>
                <a:pathLst>
                  <a:path extrusionOk="0" h="2336" w="2344">
                    <a:moveTo>
                      <a:pt x="1176" y="0"/>
                    </a:moveTo>
                    <a:cubicBezTo>
                      <a:pt x="524" y="0"/>
                      <a:pt x="0" y="524"/>
                      <a:pt x="0" y="1168"/>
                    </a:cubicBezTo>
                    <a:cubicBezTo>
                      <a:pt x="0" y="1812"/>
                      <a:pt x="524" y="2336"/>
                      <a:pt x="1176" y="2336"/>
                    </a:cubicBezTo>
                    <a:cubicBezTo>
                      <a:pt x="1819" y="2336"/>
                      <a:pt x="2343" y="1812"/>
                      <a:pt x="2343" y="1168"/>
                    </a:cubicBezTo>
                    <a:cubicBezTo>
                      <a:pt x="2343" y="524"/>
                      <a:pt x="1819" y="0"/>
                      <a:pt x="1176" y="0"/>
                    </a:cubicBez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98" name="Google Shape;98;p15"/>
              <p:cNvSpPr/>
              <p:nvPr/>
            </p:nvSpPr>
            <p:spPr>
              <a:xfrm>
                <a:off x="3992694" y="2478083"/>
                <a:ext cx="200281" cy="171701"/>
              </a:xfrm>
              <a:custGeom>
                <a:rect b="b" l="l" r="r" t="t"/>
                <a:pathLst>
                  <a:path extrusionOk="0" h="2343" w="2733">
                    <a:moveTo>
                      <a:pt x="1168" y="0"/>
                    </a:moveTo>
                    <a:cubicBezTo>
                      <a:pt x="524" y="0"/>
                      <a:pt x="0" y="524"/>
                      <a:pt x="0" y="1168"/>
                    </a:cubicBezTo>
                    <a:cubicBezTo>
                      <a:pt x="0" y="1877"/>
                      <a:pt x="576" y="2343"/>
                      <a:pt x="1175" y="2343"/>
                    </a:cubicBezTo>
                    <a:cubicBezTo>
                      <a:pt x="1462" y="2343"/>
                      <a:pt x="1754" y="2236"/>
                      <a:pt x="1991" y="1999"/>
                    </a:cubicBezTo>
                    <a:cubicBezTo>
                      <a:pt x="2732" y="1258"/>
                      <a:pt x="2208" y="0"/>
                      <a:pt x="1168" y="0"/>
                    </a:cubicBez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99" name="Google Shape;99;p15"/>
              <p:cNvSpPr/>
              <p:nvPr/>
            </p:nvSpPr>
            <p:spPr>
              <a:xfrm>
                <a:off x="4010209" y="2750184"/>
                <a:ext cx="200281" cy="171554"/>
              </a:xfrm>
              <a:custGeom>
                <a:rect b="b" l="l" r="r" t="t"/>
                <a:pathLst>
                  <a:path extrusionOk="0" h="2341" w="2733">
                    <a:moveTo>
                      <a:pt x="1168" y="0"/>
                    </a:moveTo>
                    <a:cubicBezTo>
                      <a:pt x="525" y="0"/>
                      <a:pt x="1" y="524"/>
                      <a:pt x="1" y="1168"/>
                    </a:cubicBezTo>
                    <a:cubicBezTo>
                      <a:pt x="1" y="1873"/>
                      <a:pt x="578" y="2341"/>
                      <a:pt x="1181" y="2341"/>
                    </a:cubicBezTo>
                    <a:cubicBezTo>
                      <a:pt x="1468" y="2341"/>
                      <a:pt x="1760" y="2235"/>
                      <a:pt x="1999" y="1999"/>
                    </a:cubicBezTo>
                    <a:cubicBezTo>
                      <a:pt x="2733" y="1258"/>
                      <a:pt x="2216" y="0"/>
                      <a:pt x="1168" y="0"/>
                    </a:cubicBez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5"/>
              <p:cNvSpPr/>
              <p:nvPr/>
            </p:nvSpPr>
            <p:spPr>
              <a:xfrm>
                <a:off x="4081000" y="2992605"/>
                <a:ext cx="200794" cy="171481"/>
              </a:xfrm>
              <a:custGeom>
                <a:rect b="b" l="l" r="r" t="t"/>
                <a:pathLst>
                  <a:path extrusionOk="0" h="2340" w="2740">
                    <a:moveTo>
                      <a:pt x="1175" y="1"/>
                    </a:moveTo>
                    <a:cubicBezTo>
                      <a:pt x="524" y="1"/>
                      <a:pt x="0" y="525"/>
                      <a:pt x="0" y="1168"/>
                    </a:cubicBezTo>
                    <a:cubicBezTo>
                      <a:pt x="0" y="1872"/>
                      <a:pt x="578" y="2339"/>
                      <a:pt x="1180" y="2339"/>
                    </a:cubicBezTo>
                    <a:cubicBezTo>
                      <a:pt x="1468" y="2339"/>
                      <a:pt x="1761" y="2232"/>
                      <a:pt x="1999" y="1992"/>
                    </a:cubicBezTo>
                    <a:cubicBezTo>
                      <a:pt x="2740" y="1258"/>
                      <a:pt x="2216" y="1"/>
                      <a:pt x="1175" y="1"/>
                    </a:cubicBez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5"/>
              <p:cNvSpPr/>
              <p:nvPr/>
            </p:nvSpPr>
            <p:spPr>
              <a:xfrm>
                <a:off x="4217015" y="3258697"/>
                <a:ext cx="200281" cy="171408"/>
              </a:xfrm>
              <a:custGeom>
                <a:rect b="b" l="l" r="r" t="t"/>
                <a:pathLst>
                  <a:path extrusionOk="0" h="2339" w="2733">
                    <a:moveTo>
                      <a:pt x="1168" y="0"/>
                    </a:moveTo>
                    <a:cubicBezTo>
                      <a:pt x="525" y="0"/>
                      <a:pt x="1" y="524"/>
                      <a:pt x="1" y="1168"/>
                    </a:cubicBezTo>
                    <a:cubicBezTo>
                      <a:pt x="1" y="1871"/>
                      <a:pt x="579" y="2339"/>
                      <a:pt x="1180" y="2339"/>
                    </a:cubicBezTo>
                    <a:cubicBezTo>
                      <a:pt x="1468" y="2339"/>
                      <a:pt x="1762" y="2232"/>
                      <a:pt x="1999" y="1991"/>
                    </a:cubicBezTo>
                    <a:cubicBezTo>
                      <a:pt x="2733" y="1258"/>
                      <a:pt x="2216" y="0"/>
                      <a:pt x="1168" y="0"/>
                    </a:cubicBez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5"/>
              <p:cNvSpPr/>
              <p:nvPr/>
            </p:nvSpPr>
            <p:spPr>
              <a:xfrm>
                <a:off x="4757920" y="3781501"/>
                <a:ext cx="171774" cy="171774"/>
              </a:xfrm>
              <a:custGeom>
                <a:rect b="b" l="l" r="r" t="t"/>
                <a:pathLst>
                  <a:path extrusionOk="0" h="2344" w="2344">
                    <a:moveTo>
                      <a:pt x="1168" y="0"/>
                    </a:moveTo>
                    <a:cubicBezTo>
                      <a:pt x="525" y="0"/>
                      <a:pt x="1" y="524"/>
                      <a:pt x="1" y="1175"/>
                    </a:cubicBezTo>
                    <a:cubicBezTo>
                      <a:pt x="1" y="1819"/>
                      <a:pt x="525" y="2343"/>
                      <a:pt x="1168" y="2343"/>
                    </a:cubicBezTo>
                    <a:cubicBezTo>
                      <a:pt x="1820" y="2343"/>
                      <a:pt x="2344" y="1819"/>
                      <a:pt x="2344" y="1175"/>
                    </a:cubicBezTo>
                    <a:cubicBezTo>
                      <a:pt x="2344" y="524"/>
                      <a:pt x="1820" y="0"/>
                      <a:pt x="1168" y="0"/>
                    </a:cubicBez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5"/>
              <p:cNvSpPr/>
              <p:nvPr/>
            </p:nvSpPr>
            <p:spPr>
              <a:xfrm>
                <a:off x="4885726" y="4038726"/>
                <a:ext cx="200281" cy="171774"/>
              </a:xfrm>
              <a:custGeom>
                <a:rect b="b" l="l" r="r" t="t"/>
                <a:pathLst>
                  <a:path extrusionOk="0" h="2344" w="2733">
                    <a:moveTo>
                      <a:pt x="1565" y="1"/>
                    </a:moveTo>
                    <a:cubicBezTo>
                      <a:pt x="525" y="1"/>
                      <a:pt x="1" y="1258"/>
                      <a:pt x="742" y="2000"/>
                    </a:cubicBezTo>
                    <a:cubicBezTo>
                      <a:pt x="979" y="2237"/>
                      <a:pt x="1271" y="2343"/>
                      <a:pt x="1558" y="2343"/>
                    </a:cubicBezTo>
                    <a:cubicBezTo>
                      <a:pt x="2157" y="2343"/>
                      <a:pt x="2733" y="1878"/>
                      <a:pt x="2733" y="1169"/>
                    </a:cubicBezTo>
                    <a:cubicBezTo>
                      <a:pt x="2733" y="525"/>
                      <a:pt x="2209" y="1"/>
                      <a:pt x="1565" y="1"/>
                    </a:cubicBez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5"/>
              <p:cNvSpPr/>
              <p:nvPr/>
            </p:nvSpPr>
            <p:spPr>
              <a:xfrm>
                <a:off x="4225809" y="3781501"/>
                <a:ext cx="200867" cy="171994"/>
              </a:xfrm>
              <a:custGeom>
                <a:rect b="b" l="l" r="r" t="t"/>
                <a:pathLst>
                  <a:path extrusionOk="0" h="2347" w="2741">
                    <a:moveTo>
                      <a:pt x="1176" y="0"/>
                    </a:moveTo>
                    <a:cubicBezTo>
                      <a:pt x="524" y="0"/>
                      <a:pt x="0" y="524"/>
                      <a:pt x="0" y="1175"/>
                    </a:cubicBezTo>
                    <a:cubicBezTo>
                      <a:pt x="0" y="1879"/>
                      <a:pt x="579" y="2346"/>
                      <a:pt x="1180" y="2346"/>
                    </a:cubicBezTo>
                    <a:cubicBezTo>
                      <a:pt x="1468" y="2346"/>
                      <a:pt x="1761" y="2239"/>
                      <a:pt x="1999" y="1999"/>
                    </a:cubicBezTo>
                    <a:cubicBezTo>
                      <a:pt x="2740" y="1265"/>
                      <a:pt x="2216" y="0"/>
                      <a:pt x="1176" y="0"/>
                    </a:cubicBez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5"/>
              <p:cNvSpPr/>
              <p:nvPr/>
            </p:nvSpPr>
            <p:spPr>
              <a:xfrm>
                <a:off x="4069495" y="4038726"/>
                <a:ext cx="200281" cy="171774"/>
              </a:xfrm>
              <a:custGeom>
                <a:rect b="b" l="l" r="r" t="t"/>
                <a:pathLst>
                  <a:path extrusionOk="0" h="2344" w="2733">
                    <a:moveTo>
                      <a:pt x="1168" y="1"/>
                    </a:moveTo>
                    <a:cubicBezTo>
                      <a:pt x="524" y="1"/>
                      <a:pt x="0" y="525"/>
                      <a:pt x="0" y="1169"/>
                    </a:cubicBezTo>
                    <a:cubicBezTo>
                      <a:pt x="0" y="1878"/>
                      <a:pt x="576" y="2343"/>
                      <a:pt x="1177" y="2343"/>
                    </a:cubicBezTo>
                    <a:cubicBezTo>
                      <a:pt x="1465" y="2343"/>
                      <a:pt x="1759" y="2237"/>
                      <a:pt x="1999" y="2000"/>
                    </a:cubicBezTo>
                    <a:cubicBezTo>
                      <a:pt x="2732" y="1258"/>
                      <a:pt x="2208" y="1"/>
                      <a:pt x="1168" y="1"/>
                    </a:cubicBez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5"/>
              <p:cNvSpPr/>
              <p:nvPr/>
            </p:nvSpPr>
            <p:spPr>
              <a:xfrm>
                <a:off x="4395313" y="1667275"/>
                <a:ext cx="313869" cy="268361"/>
              </a:xfrm>
              <a:custGeom>
                <a:rect b="b" l="l" r="r" t="t"/>
                <a:pathLst>
                  <a:path extrusionOk="0" h="3662" w="4283">
                    <a:moveTo>
                      <a:pt x="2448" y="0"/>
                    </a:moveTo>
                    <a:cubicBezTo>
                      <a:pt x="816" y="0"/>
                      <a:pt x="1" y="1969"/>
                      <a:pt x="1153" y="3122"/>
                    </a:cubicBezTo>
                    <a:cubicBezTo>
                      <a:pt x="1526" y="3495"/>
                      <a:pt x="1985" y="3662"/>
                      <a:pt x="2435" y="3662"/>
                    </a:cubicBezTo>
                    <a:cubicBezTo>
                      <a:pt x="3378" y="3662"/>
                      <a:pt x="4282" y="2931"/>
                      <a:pt x="4282" y="1827"/>
                    </a:cubicBezTo>
                    <a:cubicBezTo>
                      <a:pt x="4282" y="816"/>
                      <a:pt x="3459" y="0"/>
                      <a:pt x="2448" y="0"/>
                    </a:cubicBez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107" name="Google Shape;107;p15"/>
              <p:cNvSpPr/>
              <p:nvPr/>
            </p:nvSpPr>
            <p:spPr>
              <a:xfrm>
                <a:off x="4429317" y="3478694"/>
                <a:ext cx="294669" cy="268434"/>
              </a:xfrm>
              <a:custGeom>
                <a:rect b="b" l="l" r="r" t="t"/>
                <a:pathLst>
                  <a:path extrusionOk="0" h="3663" w="4021">
                    <a:moveTo>
                      <a:pt x="2011" y="0"/>
                    </a:moveTo>
                    <a:cubicBezTo>
                      <a:pt x="1543" y="0"/>
                      <a:pt x="1075" y="180"/>
                      <a:pt x="719" y="539"/>
                    </a:cubicBezTo>
                    <a:cubicBezTo>
                      <a:pt x="1" y="1250"/>
                      <a:pt x="1" y="2410"/>
                      <a:pt x="719" y="3129"/>
                    </a:cubicBezTo>
                    <a:cubicBezTo>
                      <a:pt x="1075" y="3485"/>
                      <a:pt x="1543" y="3662"/>
                      <a:pt x="2011" y="3662"/>
                    </a:cubicBezTo>
                    <a:cubicBezTo>
                      <a:pt x="2480" y="3662"/>
                      <a:pt x="2950" y="3485"/>
                      <a:pt x="3309" y="3129"/>
                    </a:cubicBezTo>
                    <a:cubicBezTo>
                      <a:pt x="4020" y="2410"/>
                      <a:pt x="4020" y="1250"/>
                      <a:pt x="3309" y="539"/>
                    </a:cubicBezTo>
                    <a:cubicBezTo>
                      <a:pt x="2950" y="180"/>
                      <a:pt x="2480" y="0"/>
                      <a:pt x="2011" y="0"/>
                    </a:cubicBez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5"/>
              <p:cNvSpPr/>
              <p:nvPr/>
            </p:nvSpPr>
            <p:spPr>
              <a:xfrm>
                <a:off x="4201112" y="2281683"/>
                <a:ext cx="380776" cy="53276"/>
              </a:xfrm>
              <a:custGeom>
                <a:rect b="b" l="l" r="r" t="t"/>
                <a:pathLst>
                  <a:path extrusionOk="0" h="727" w="5196">
                    <a:moveTo>
                      <a:pt x="1" y="0"/>
                    </a:moveTo>
                    <a:lnTo>
                      <a:pt x="1" y="726"/>
                    </a:lnTo>
                    <a:lnTo>
                      <a:pt x="5196" y="726"/>
                    </a:lnTo>
                    <a:lnTo>
                      <a:pt x="5196" y="0"/>
                    </a:ln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109" name="Google Shape;109;p15"/>
              <p:cNvSpPr/>
              <p:nvPr/>
            </p:nvSpPr>
            <p:spPr>
              <a:xfrm>
                <a:off x="4563206" y="2281683"/>
                <a:ext cx="381289" cy="53276"/>
              </a:xfrm>
              <a:custGeom>
                <a:rect b="b" l="l" r="r" t="t"/>
                <a:pathLst>
                  <a:path extrusionOk="0" h="727" w="5203">
                    <a:moveTo>
                      <a:pt x="0" y="0"/>
                    </a:moveTo>
                    <a:lnTo>
                      <a:pt x="0" y="726"/>
                    </a:lnTo>
                    <a:lnTo>
                      <a:pt x="5203" y="726"/>
                    </a:lnTo>
                    <a:lnTo>
                      <a:pt x="5203" y="0"/>
                    </a:ln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5"/>
              <p:cNvSpPr/>
              <p:nvPr/>
            </p:nvSpPr>
            <p:spPr>
              <a:xfrm>
                <a:off x="4143511" y="2543305"/>
                <a:ext cx="444971" cy="53350"/>
              </a:xfrm>
              <a:custGeom>
                <a:rect b="b" l="l" r="r" t="t"/>
                <a:pathLst>
                  <a:path extrusionOk="0" h="728" w="6072">
                    <a:moveTo>
                      <a:pt x="1" y="1"/>
                    </a:moveTo>
                    <a:lnTo>
                      <a:pt x="1" y="727"/>
                    </a:lnTo>
                    <a:lnTo>
                      <a:pt x="6071" y="727"/>
                    </a:lnTo>
                    <a:lnTo>
                      <a:pt x="6071" y="1"/>
                    </a:ln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111" name="Google Shape;111;p15"/>
              <p:cNvSpPr/>
              <p:nvPr/>
            </p:nvSpPr>
            <p:spPr>
              <a:xfrm>
                <a:off x="4567016" y="2543305"/>
                <a:ext cx="445484" cy="53350"/>
              </a:xfrm>
              <a:custGeom>
                <a:rect b="b" l="l" r="r" t="t"/>
                <a:pathLst>
                  <a:path extrusionOk="0" h="728" w="6079">
                    <a:moveTo>
                      <a:pt x="1" y="1"/>
                    </a:moveTo>
                    <a:lnTo>
                      <a:pt x="1" y="727"/>
                    </a:lnTo>
                    <a:lnTo>
                      <a:pt x="6079" y="727"/>
                    </a:lnTo>
                    <a:lnTo>
                      <a:pt x="6079" y="1"/>
                    </a:ln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5"/>
              <p:cNvSpPr/>
              <p:nvPr/>
            </p:nvSpPr>
            <p:spPr>
              <a:xfrm>
                <a:off x="4143511" y="3057388"/>
                <a:ext cx="444971" cy="53276"/>
              </a:xfrm>
              <a:custGeom>
                <a:rect b="b" l="l" r="r" t="t"/>
                <a:pathLst>
                  <a:path extrusionOk="0" h="727" w="6072">
                    <a:moveTo>
                      <a:pt x="1" y="0"/>
                    </a:moveTo>
                    <a:lnTo>
                      <a:pt x="1" y="726"/>
                    </a:lnTo>
                    <a:lnTo>
                      <a:pt x="6071" y="726"/>
                    </a:lnTo>
                    <a:lnTo>
                      <a:pt x="6071" y="0"/>
                    </a:ln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5"/>
              <p:cNvSpPr/>
              <p:nvPr/>
            </p:nvSpPr>
            <p:spPr>
              <a:xfrm>
                <a:off x="4567016" y="3057388"/>
                <a:ext cx="445484" cy="53276"/>
              </a:xfrm>
              <a:custGeom>
                <a:rect b="b" l="l" r="r" t="t"/>
                <a:pathLst>
                  <a:path extrusionOk="0" h="727" w="6079">
                    <a:moveTo>
                      <a:pt x="1" y="0"/>
                    </a:moveTo>
                    <a:lnTo>
                      <a:pt x="1" y="726"/>
                    </a:lnTo>
                    <a:lnTo>
                      <a:pt x="6079" y="726"/>
                    </a:lnTo>
                    <a:lnTo>
                      <a:pt x="6079" y="0"/>
                    </a:ln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5"/>
              <p:cNvSpPr/>
              <p:nvPr/>
            </p:nvSpPr>
            <p:spPr>
              <a:xfrm>
                <a:off x="4143511" y="2791296"/>
                <a:ext cx="444971" cy="53276"/>
              </a:xfrm>
              <a:custGeom>
                <a:rect b="b" l="l" r="r" t="t"/>
                <a:pathLst>
                  <a:path extrusionOk="0" h="727" w="6072">
                    <a:moveTo>
                      <a:pt x="1" y="0"/>
                    </a:moveTo>
                    <a:lnTo>
                      <a:pt x="1" y="727"/>
                    </a:lnTo>
                    <a:lnTo>
                      <a:pt x="6071" y="727"/>
                    </a:lnTo>
                    <a:lnTo>
                      <a:pt x="6071" y="0"/>
                    </a:ln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5"/>
              <p:cNvSpPr/>
              <p:nvPr/>
            </p:nvSpPr>
            <p:spPr>
              <a:xfrm>
                <a:off x="4567016" y="2791296"/>
                <a:ext cx="445484" cy="53276"/>
              </a:xfrm>
              <a:custGeom>
                <a:rect b="b" l="l" r="r" t="t"/>
                <a:pathLst>
                  <a:path extrusionOk="0" h="727" w="6079">
                    <a:moveTo>
                      <a:pt x="1" y="0"/>
                    </a:moveTo>
                    <a:lnTo>
                      <a:pt x="1" y="727"/>
                    </a:lnTo>
                    <a:lnTo>
                      <a:pt x="6079" y="727"/>
                    </a:lnTo>
                    <a:lnTo>
                      <a:pt x="6079" y="0"/>
                    </a:ln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5"/>
              <p:cNvSpPr/>
              <p:nvPr/>
            </p:nvSpPr>
            <p:spPr>
              <a:xfrm>
                <a:off x="4270218" y="2028782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0"/>
                    </a:moveTo>
                    <a:lnTo>
                      <a:pt x="1" y="727"/>
                    </a:lnTo>
                    <a:lnTo>
                      <a:pt x="4238" y="727"/>
                    </a:lnTo>
                    <a:lnTo>
                      <a:pt x="4238" y="0"/>
                    </a:lnTo>
                    <a:close/>
                  </a:path>
                </a:pathLst>
              </a:custGeom>
              <a:solidFill>
                <a:srgbClr val="25AC9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25AC9B"/>
                  </a:solidFill>
                </a:endParaRPr>
              </a:p>
            </p:txBody>
          </p:sp>
          <p:sp>
            <p:nvSpPr>
              <p:cNvPr id="117" name="Google Shape;117;p15"/>
              <p:cNvSpPr/>
              <p:nvPr/>
            </p:nvSpPr>
            <p:spPr>
              <a:xfrm>
                <a:off x="4565917" y="2028782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0"/>
                    </a:moveTo>
                    <a:lnTo>
                      <a:pt x="1" y="727"/>
                    </a:lnTo>
                    <a:lnTo>
                      <a:pt x="4237" y="727"/>
                    </a:lnTo>
                    <a:lnTo>
                      <a:pt x="4237" y="0"/>
                    </a:ln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5"/>
              <p:cNvSpPr/>
              <p:nvPr/>
            </p:nvSpPr>
            <p:spPr>
              <a:xfrm>
                <a:off x="4270218" y="3319010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1"/>
                    </a:moveTo>
                    <a:lnTo>
                      <a:pt x="1" y="727"/>
                    </a:lnTo>
                    <a:lnTo>
                      <a:pt x="4238" y="727"/>
                    </a:lnTo>
                    <a:lnTo>
                      <a:pt x="4238" y="1"/>
                    </a:ln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5"/>
              <p:cNvSpPr/>
              <p:nvPr/>
            </p:nvSpPr>
            <p:spPr>
              <a:xfrm>
                <a:off x="4565917" y="3319010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1"/>
                    </a:moveTo>
                    <a:lnTo>
                      <a:pt x="1" y="727"/>
                    </a:lnTo>
                    <a:lnTo>
                      <a:pt x="4237" y="727"/>
                    </a:lnTo>
                    <a:lnTo>
                      <a:pt x="4237" y="1"/>
                    </a:lnTo>
                    <a:close/>
                  </a:path>
                </a:pathLst>
              </a:custGeom>
              <a:solidFill>
                <a:srgbClr val="E94B8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5"/>
              <p:cNvSpPr/>
              <p:nvPr/>
            </p:nvSpPr>
            <p:spPr>
              <a:xfrm>
                <a:off x="4567016" y="4099625"/>
                <a:ext cx="445484" cy="52763"/>
              </a:xfrm>
              <a:custGeom>
                <a:rect b="b" l="l" r="r" t="t"/>
                <a:pathLst>
                  <a:path extrusionOk="0" h="720" w="6079">
                    <a:moveTo>
                      <a:pt x="1" y="1"/>
                    </a:moveTo>
                    <a:lnTo>
                      <a:pt x="1" y="719"/>
                    </a:lnTo>
                    <a:lnTo>
                      <a:pt x="6079" y="719"/>
                    </a:lnTo>
                    <a:lnTo>
                      <a:pt x="6079" y="1"/>
                    </a:ln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5"/>
              <p:cNvSpPr/>
              <p:nvPr/>
            </p:nvSpPr>
            <p:spPr>
              <a:xfrm>
                <a:off x="4143511" y="4099625"/>
                <a:ext cx="444971" cy="52763"/>
              </a:xfrm>
              <a:custGeom>
                <a:rect b="b" l="l" r="r" t="t"/>
                <a:pathLst>
                  <a:path extrusionOk="0" h="720" w="6072">
                    <a:moveTo>
                      <a:pt x="1" y="1"/>
                    </a:moveTo>
                    <a:lnTo>
                      <a:pt x="1" y="719"/>
                    </a:lnTo>
                    <a:lnTo>
                      <a:pt x="6071" y="719"/>
                    </a:lnTo>
                    <a:lnTo>
                      <a:pt x="6071" y="1"/>
                    </a:ln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5"/>
              <p:cNvSpPr/>
              <p:nvPr/>
            </p:nvSpPr>
            <p:spPr>
              <a:xfrm>
                <a:off x="4574711" y="3838003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0" y="0"/>
                    </a:moveTo>
                    <a:lnTo>
                      <a:pt x="0" y="726"/>
                    </a:lnTo>
                    <a:lnTo>
                      <a:pt x="4237" y="726"/>
                    </a:lnTo>
                    <a:lnTo>
                      <a:pt x="4237" y="0"/>
                    </a:lnTo>
                    <a:close/>
                  </a:path>
                </a:pathLst>
              </a:custGeom>
              <a:solidFill>
                <a:srgbClr val="FF9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5"/>
              <p:cNvSpPr/>
              <p:nvPr/>
            </p:nvSpPr>
            <p:spPr>
              <a:xfrm>
                <a:off x="4279012" y="3838003"/>
                <a:ext cx="310571" cy="53276"/>
              </a:xfrm>
              <a:custGeom>
                <a:rect b="b" l="l" r="r" t="t"/>
                <a:pathLst>
                  <a:path extrusionOk="0" h="727" w="4238">
                    <a:moveTo>
                      <a:pt x="1" y="0"/>
                    </a:moveTo>
                    <a:lnTo>
                      <a:pt x="1" y="726"/>
                    </a:lnTo>
                    <a:lnTo>
                      <a:pt x="4237" y="726"/>
                    </a:lnTo>
                    <a:lnTo>
                      <a:pt x="4237" y="0"/>
                    </a:lnTo>
                    <a:close/>
                  </a:path>
                </a:pathLst>
              </a:custGeom>
              <a:solidFill>
                <a:srgbClr val="ECB0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4" name="Google Shape;124;p15"/>
            <p:cNvGrpSpPr/>
            <p:nvPr/>
          </p:nvGrpSpPr>
          <p:grpSpPr>
            <a:xfrm>
              <a:off x="127351" y="4159605"/>
              <a:ext cx="613331" cy="297113"/>
              <a:chOff x="4379450" y="1472663"/>
              <a:chExt cx="3161500" cy="1531513"/>
            </a:xfrm>
          </p:grpSpPr>
          <p:pic>
            <p:nvPicPr>
              <p:cNvPr id="125" name="Google Shape;125;p15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5940750" y="1651625"/>
                <a:ext cx="1600200" cy="13525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6" name="Google Shape;126;p15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4379450" y="1472663"/>
                <a:ext cx="1466850" cy="11715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7" name="Google Shape;127;p15"/>
            <p:cNvSpPr/>
            <p:nvPr/>
          </p:nvSpPr>
          <p:spPr>
            <a:xfrm rot="-4212067">
              <a:off x="296686" y="4246825"/>
              <a:ext cx="247107" cy="469838"/>
            </a:xfrm>
            <a:prstGeom prst="chord">
              <a:avLst>
                <a:gd fmla="val 5072480" name="adj1"/>
                <a:gd fmla="val 13876752" name="adj2"/>
              </a:avLst>
            </a:prstGeom>
            <a:solidFill>
              <a:srgbClr val="191919"/>
            </a:solidFill>
            <a:ln cap="flat" cmpd="sng" w="9525">
              <a:solidFill>
                <a:srgbClr val="19191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267183" y="4526945"/>
              <a:ext cx="377100" cy="8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 rot="5981327">
              <a:off x="601678" y="4078145"/>
              <a:ext cx="62390" cy="218640"/>
            </a:xfrm>
            <a:prstGeom prst="moon">
              <a:avLst>
                <a:gd fmla="val 34344" name="adj"/>
              </a:avLst>
            </a:prstGeom>
            <a:solidFill>
              <a:srgbClr val="191919"/>
            </a:solidFill>
            <a:ln cap="flat" cmpd="sng" w="9525">
              <a:solidFill>
                <a:srgbClr val="19191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 flipH="1" rot="-6049381">
              <a:off x="198496" y="4027161"/>
              <a:ext cx="62308" cy="214277"/>
            </a:xfrm>
            <a:prstGeom prst="moon">
              <a:avLst>
                <a:gd fmla="val 34344" name="adj"/>
              </a:avLst>
            </a:prstGeom>
            <a:solidFill>
              <a:srgbClr val="191919"/>
            </a:solidFill>
            <a:ln cap="flat" cmpd="sng" w="9525">
              <a:solidFill>
                <a:srgbClr val="19191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15"/>
          <p:cNvSpPr/>
          <p:nvPr/>
        </p:nvSpPr>
        <p:spPr>
          <a:xfrm>
            <a:off x="3297600" y="320975"/>
            <a:ext cx="2432400" cy="2383800"/>
          </a:xfrm>
          <a:prstGeom prst="ellipse">
            <a:avLst/>
          </a:prstGeom>
          <a:noFill/>
          <a:ln cap="flat" cmpd="sng" w="76200">
            <a:solidFill>
              <a:srgbClr val="B9B8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 rot="-3672553">
            <a:off x="3032569" y="75182"/>
            <a:ext cx="2936384" cy="2875570"/>
          </a:xfrm>
          <a:prstGeom prst="blockArc">
            <a:avLst>
              <a:gd fmla="val 10840583" name="adj1"/>
              <a:gd fmla="val 7008341" name="adj2"/>
              <a:gd fmla="val 7605" name="adj3"/>
            </a:avLst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 rot="10800000">
            <a:off x="3556076" y="2266950"/>
            <a:ext cx="1917000" cy="1022100"/>
          </a:xfrm>
          <a:prstGeom prst="triangle">
            <a:avLst>
              <a:gd fmla="val 50000" name="adj"/>
            </a:avLst>
          </a:prstGeom>
          <a:gradFill>
            <a:gsLst>
              <a:gs pos="0">
                <a:srgbClr val="160E28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3297600" y="320975"/>
            <a:ext cx="2432400" cy="2383800"/>
          </a:xfrm>
          <a:prstGeom prst="ellipse">
            <a:avLst/>
          </a:prstGeom>
          <a:noFill/>
          <a:ln cap="flat" cmpd="sng" w="76200">
            <a:solidFill>
              <a:srgbClr val="B9B8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325" y="4043151"/>
            <a:ext cx="827826" cy="101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20925" y="4003550"/>
            <a:ext cx="1084605" cy="109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6"/>
          <p:cNvSpPr txBox="1"/>
          <p:nvPr/>
        </p:nvSpPr>
        <p:spPr>
          <a:xfrm>
            <a:off x="1261650" y="1360625"/>
            <a:ext cx="6773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800">
                <a:solidFill>
                  <a:srgbClr val="00B19E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D</a:t>
            </a:r>
            <a:r>
              <a:rPr lang="es" sz="7800">
                <a:solidFill>
                  <a:schemeClr val="dk1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 </a:t>
            </a:r>
            <a:r>
              <a:rPr lang="es" sz="7800">
                <a:solidFill>
                  <a:srgbClr val="0079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g</a:t>
            </a:r>
            <a:r>
              <a:rPr lang="es" sz="7800">
                <a:solidFill>
                  <a:srgbClr val="FF0055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m</a:t>
            </a:r>
            <a:r>
              <a:rPr lang="es" sz="7800">
                <a:solidFill>
                  <a:srgbClr val="FFD900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a</a:t>
            </a:r>
            <a:endParaRPr sz="7800">
              <a:solidFill>
                <a:srgbClr val="FFD900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pic>
        <p:nvPicPr>
          <p:cNvPr id="142" name="Google Shape;14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60548" y="965550"/>
            <a:ext cx="1358072" cy="162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6"/>
          <p:cNvPicPr preferRelativeResize="0"/>
          <p:nvPr/>
        </p:nvPicPr>
        <p:blipFill rotWithShape="1">
          <a:blip r:embed="rId6">
            <a:alphaModFix/>
          </a:blip>
          <a:srcRect b="0" l="0" r="89566" t="0"/>
          <a:stretch/>
        </p:blipFill>
        <p:spPr>
          <a:xfrm>
            <a:off x="7089750" y="4119188"/>
            <a:ext cx="656750" cy="5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6"/>
          <p:cNvPicPr preferRelativeResize="0"/>
          <p:nvPr/>
        </p:nvPicPr>
        <p:blipFill rotWithShape="1">
          <a:blip r:embed="rId6">
            <a:alphaModFix/>
          </a:blip>
          <a:srcRect b="0" l="37406" r="50024" t="0"/>
          <a:stretch/>
        </p:blipFill>
        <p:spPr>
          <a:xfrm>
            <a:off x="5195337" y="4119163"/>
            <a:ext cx="791226" cy="57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6"/>
          <p:cNvPicPr preferRelativeResize="0"/>
          <p:nvPr/>
        </p:nvPicPr>
        <p:blipFill rotWithShape="1">
          <a:blip r:embed="rId6">
            <a:alphaModFix/>
          </a:blip>
          <a:srcRect b="0" l="90446" r="-1460" t="0"/>
          <a:stretch/>
        </p:blipFill>
        <p:spPr>
          <a:xfrm>
            <a:off x="1278403" y="4119175"/>
            <a:ext cx="693324" cy="5717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6" name="Google Shape;146;p16"/>
          <p:cNvGrpSpPr/>
          <p:nvPr/>
        </p:nvGrpSpPr>
        <p:grpSpPr>
          <a:xfrm>
            <a:off x="1990800" y="2813825"/>
            <a:ext cx="5094121" cy="342600"/>
            <a:chOff x="1332298" y="832625"/>
            <a:chExt cx="5683500" cy="342600"/>
          </a:xfrm>
        </p:grpSpPr>
        <p:sp>
          <p:nvSpPr>
            <p:cNvPr id="147" name="Google Shape;147;p16"/>
            <p:cNvSpPr/>
            <p:nvPr/>
          </p:nvSpPr>
          <p:spPr>
            <a:xfrm>
              <a:off x="1332298" y="832625"/>
              <a:ext cx="5683500" cy="342600"/>
            </a:xfrm>
            <a:prstGeom prst="roundRect">
              <a:avLst>
                <a:gd fmla="val 16667" name="adj"/>
              </a:avLst>
            </a:prstGeom>
            <a:solidFill>
              <a:srgbClr val="3D85C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1376144" y="867150"/>
              <a:ext cx="3990300" cy="274800"/>
            </a:xfrm>
            <a:prstGeom prst="roundRect">
              <a:avLst>
                <a:gd fmla="val 16667" name="adj"/>
              </a:avLst>
            </a:prstGeom>
            <a:solidFill>
              <a:srgbClr val="07376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49" name="Google Shape;149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34001" y="4119171"/>
            <a:ext cx="601182" cy="57172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6"/>
          <p:cNvSpPr txBox="1"/>
          <p:nvPr/>
        </p:nvSpPr>
        <p:spPr>
          <a:xfrm>
            <a:off x="4495800" y="4728350"/>
            <a:ext cx="2186100" cy="2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solidFill>
                  <a:schemeClr val="lt1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info@neodogma</a:t>
            </a:r>
            <a:endParaRPr sz="800">
              <a:solidFill>
                <a:schemeClr val="lt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151" name="Google Shape;151;p16"/>
          <p:cNvSpPr txBox="1"/>
          <p:nvPr/>
        </p:nvSpPr>
        <p:spPr>
          <a:xfrm>
            <a:off x="6289800" y="4728350"/>
            <a:ext cx="2186100" cy="2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800">
                <a:solidFill>
                  <a:srgbClr val="FFFF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676 89 57 76</a:t>
            </a:r>
            <a:endParaRPr sz="800">
              <a:solidFill>
                <a:srgbClr val="FFFFFF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lt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152" name="Google Shape;152;p16"/>
          <p:cNvSpPr txBox="1"/>
          <p:nvPr/>
        </p:nvSpPr>
        <p:spPr>
          <a:xfrm>
            <a:off x="494625" y="4729800"/>
            <a:ext cx="2186100" cy="2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solidFill>
                  <a:schemeClr val="lt1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neo.dogma</a:t>
            </a:r>
            <a:endParaRPr sz="800">
              <a:solidFill>
                <a:schemeClr val="lt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153" name="Google Shape;153;p16"/>
          <p:cNvSpPr txBox="1"/>
          <p:nvPr/>
        </p:nvSpPr>
        <p:spPr>
          <a:xfrm>
            <a:off x="2441400" y="4729800"/>
            <a:ext cx="2186100" cy="2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>
                <a:solidFill>
                  <a:srgbClr val="FFFF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Neodogma.com</a:t>
            </a:r>
            <a:endParaRPr sz="800">
              <a:solidFill>
                <a:srgbClr val="FFFFFF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lt1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</p:txBody>
      </p:sp>
      <p:sp>
        <p:nvSpPr>
          <p:cNvPr id="154" name="Google Shape;154;p16"/>
          <p:cNvSpPr txBox="1"/>
          <p:nvPr/>
        </p:nvSpPr>
        <p:spPr>
          <a:xfrm>
            <a:off x="2062575" y="2848800"/>
            <a:ext cx="5060700" cy="2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900">
                <a:solidFill>
                  <a:srgbClr val="FFFFFF"/>
                </a:solidFill>
                <a:latin typeface="Press Start 2P"/>
                <a:ea typeface="Press Start 2P"/>
                <a:cs typeface="Press Start 2P"/>
                <a:sym typeface="Press Start 2P"/>
              </a:rPr>
              <a:t>APRENDER DE LA MEJOR MANERA, JUGANDO...</a:t>
            </a:r>
            <a:endParaRPr b="1" sz="900">
              <a:solidFill>
                <a:srgbClr val="FFFFFF"/>
              </a:solidFill>
              <a:latin typeface="Press Start 2P"/>
              <a:ea typeface="Press Start 2P"/>
              <a:cs typeface="Press Start 2P"/>
              <a:sym typeface="Press Start 2P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