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y="5143500" cx="9144000"/>
  <p:notesSz cx="6858000" cy="9144000"/>
  <p:embeddedFontLst>
    <p:embeddedFont>
      <p:font typeface="Press Start 2P"/>
      <p:regular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1" Type="http://schemas.openxmlformats.org/officeDocument/2006/relationships/font" Target="fonts/PressStart2P-regular.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2b6f4b8f49f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2b6f4b8f49f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9" name="Shape 719"/>
        <p:cNvGrpSpPr/>
        <p:nvPr/>
      </p:nvGrpSpPr>
      <p:grpSpPr>
        <a:xfrm>
          <a:off x="0" y="0"/>
          <a:ext cx="0" cy="0"/>
          <a:chOff x="0" y="0"/>
          <a:chExt cx="0" cy="0"/>
        </a:xfrm>
      </p:grpSpPr>
      <p:sp>
        <p:nvSpPr>
          <p:cNvPr id="720" name="Google Shape;720;g2b6f4b8f49f_0_7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1" name="Google Shape;721;g2b6f4b8f49f_0_7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5" name="Shape 785"/>
        <p:cNvGrpSpPr/>
        <p:nvPr/>
      </p:nvGrpSpPr>
      <p:grpSpPr>
        <a:xfrm>
          <a:off x="0" y="0"/>
          <a:ext cx="0" cy="0"/>
          <a:chOff x="0" y="0"/>
          <a:chExt cx="0" cy="0"/>
        </a:xfrm>
      </p:grpSpPr>
      <p:sp>
        <p:nvSpPr>
          <p:cNvPr id="786" name="Google Shape;786;g2b6f4b8f49f_0_7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7" name="Google Shape;787;g2b6f4b8f49f_0_7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7" name="Shape 857"/>
        <p:cNvGrpSpPr/>
        <p:nvPr/>
      </p:nvGrpSpPr>
      <p:grpSpPr>
        <a:xfrm>
          <a:off x="0" y="0"/>
          <a:ext cx="0" cy="0"/>
          <a:chOff x="0" y="0"/>
          <a:chExt cx="0" cy="0"/>
        </a:xfrm>
      </p:grpSpPr>
      <p:sp>
        <p:nvSpPr>
          <p:cNvPr id="858" name="Google Shape;858;g2b6f4b8f49f_0_8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9" name="Google Shape;859;g2b6f4b8f49f_0_8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9" name="Shape 919"/>
        <p:cNvGrpSpPr/>
        <p:nvPr/>
      </p:nvGrpSpPr>
      <p:grpSpPr>
        <a:xfrm>
          <a:off x="0" y="0"/>
          <a:ext cx="0" cy="0"/>
          <a:chOff x="0" y="0"/>
          <a:chExt cx="0" cy="0"/>
        </a:xfrm>
      </p:grpSpPr>
      <p:sp>
        <p:nvSpPr>
          <p:cNvPr id="920" name="Google Shape;920;g2b6f4b8f49f_0_9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1" name="Google Shape;921;g2b6f4b8f49f_0_9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6" name="Shape 996"/>
        <p:cNvGrpSpPr/>
        <p:nvPr/>
      </p:nvGrpSpPr>
      <p:grpSpPr>
        <a:xfrm>
          <a:off x="0" y="0"/>
          <a:ext cx="0" cy="0"/>
          <a:chOff x="0" y="0"/>
          <a:chExt cx="0" cy="0"/>
        </a:xfrm>
      </p:grpSpPr>
      <p:sp>
        <p:nvSpPr>
          <p:cNvPr id="997" name="Google Shape;997;g2b6f4b8f49f_0_10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8" name="Google Shape;998;g2b6f4b8f49f_0_10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9" name="Shape 1079"/>
        <p:cNvGrpSpPr/>
        <p:nvPr/>
      </p:nvGrpSpPr>
      <p:grpSpPr>
        <a:xfrm>
          <a:off x="0" y="0"/>
          <a:ext cx="0" cy="0"/>
          <a:chOff x="0" y="0"/>
          <a:chExt cx="0" cy="0"/>
        </a:xfrm>
      </p:grpSpPr>
      <p:sp>
        <p:nvSpPr>
          <p:cNvPr id="1080" name="Google Shape;1080;g2b6f4b8f49f_0_10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1" name="Google Shape;1081;g2b6f4b8f49f_0_10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8" name="Shape 1158"/>
        <p:cNvGrpSpPr/>
        <p:nvPr/>
      </p:nvGrpSpPr>
      <p:grpSpPr>
        <a:xfrm>
          <a:off x="0" y="0"/>
          <a:ext cx="0" cy="0"/>
          <a:chOff x="0" y="0"/>
          <a:chExt cx="0" cy="0"/>
        </a:xfrm>
      </p:grpSpPr>
      <p:sp>
        <p:nvSpPr>
          <p:cNvPr id="1159" name="Google Shape;1159;g2b6f4b8f49f_0_1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0" name="Google Shape;1160;g2b6f4b8f49f_0_1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8" name="Shape 1258"/>
        <p:cNvGrpSpPr/>
        <p:nvPr/>
      </p:nvGrpSpPr>
      <p:grpSpPr>
        <a:xfrm>
          <a:off x="0" y="0"/>
          <a:ext cx="0" cy="0"/>
          <a:chOff x="0" y="0"/>
          <a:chExt cx="0" cy="0"/>
        </a:xfrm>
      </p:grpSpPr>
      <p:sp>
        <p:nvSpPr>
          <p:cNvPr id="1259" name="Google Shape;1259;g2b6f4b8f49f_0_12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0" name="Google Shape;1260;g2b6f4b8f49f_0_12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5" name="Shape 1325"/>
        <p:cNvGrpSpPr/>
        <p:nvPr/>
      </p:nvGrpSpPr>
      <p:grpSpPr>
        <a:xfrm>
          <a:off x="0" y="0"/>
          <a:ext cx="0" cy="0"/>
          <a:chOff x="0" y="0"/>
          <a:chExt cx="0" cy="0"/>
        </a:xfrm>
      </p:grpSpPr>
      <p:sp>
        <p:nvSpPr>
          <p:cNvPr id="1326" name="Google Shape;1326;g2b6f4b8f49f_0_13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7" name="Google Shape;1327;g2b6f4b8f49f_0_13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5" name="Shape 1395"/>
        <p:cNvGrpSpPr/>
        <p:nvPr/>
      </p:nvGrpSpPr>
      <p:grpSpPr>
        <a:xfrm>
          <a:off x="0" y="0"/>
          <a:ext cx="0" cy="0"/>
          <a:chOff x="0" y="0"/>
          <a:chExt cx="0" cy="0"/>
        </a:xfrm>
      </p:grpSpPr>
      <p:sp>
        <p:nvSpPr>
          <p:cNvPr id="1396" name="Google Shape;1396;g2b6f4b8f49f_0_13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7" name="Google Shape;1397;g2b6f4b8f49f_0_13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b6f4b8f49f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2b6f4b8f49f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5" name="Shape 1465"/>
        <p:cNvGrpSpPr/>
        <p:nvPr/>
      </p:nvGrpSpPr>
      <p:grpSpPr>
        <a:xfrm>
          <a:off x="0" y="0"/>
          <a:ext cx="0" cy="0"/>
          <a:chOff x="0" y="0"/>
          <a:chExt cx="0" cy="0"/>
        </a:xfrm>
      </p:grpSpPr>
      <p:sp>
        <p:nvSpPr>
          <p:cNvPr id="1466" name="Google Shape;1466;g2b6f4b8f49f_0_14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7" name="Google Shape;1467;g2b6f4b8f49f_0_14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3" name="Shape 1583"/>
        <p:cNvGrpSpPr/>
        <p:nvPr/>
      </p:nvGrpSpPr>
      <p:grpSpPr>
        <a:xfrm>
          <a:off x="0" y="0"/>
          <a:ext cx="0" cy="0"/>
          <a:chOff x="0" y="0"/>
          <a:chExt cx="0" cy="0"/>
        </a:xfrm>
      </p:grpSpPr>
      <p:sp>
        <p:nvSpPr>
          <p:cNvPr id="1584" name="Google Shape;1584;g2b6f4b8f49f_0_15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5" name="Google Shape;1585;g2b6f4b8f49f_0_15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9" name="Shape 1659"/>
        <p:cNvGrpSpPr/>
        <p:nvPr/>
      </p:nvGrpSpPr>
      <p:grpSpPr>
        <a:xfrm>
          <a:off x="0" y="0"/>
          <a:ext cx="0" cy="0"/>
          <a:chOff x="0" y="0"/>
          <a:chExt cx="0" cy="0"/>
        </a:xfrm>
      </p:grpSpPr>
      <p:sp>
        <p:nvSpPr>
          <p:cNvPr id="1660" name="Google Shape;1660;g2b6f4b8f49f_0_16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1" name="Google Shape;1661;g2b6f4b8f49f_0_16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5" name="Shape 1735"/>
        <p:cNvGrpSpPr/>
        <p:nvPr/>
      </p:nvGrpSpPr>
      <p:grpSpPr>
        <a:xfrm>
          <a:off x="0" y="0"/>
          <a:ext cx="0" cy="0"/>
          <a:chOff x="0" y="0"/>
          <a:chExt cx="0" cy="0"/>
        </a:xfrm>
      </p:grpSpPr>
      <p:sp>
        <p:nvSpPr>
          <p:cNvPr id="1736" name="Google Shape;1736;g2b6f4b8f49f_0_17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7" name="Google Shape;1737;g2b6f4b8f49f_0_17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7" name="Shape 1807"/>
        <p:cNvGrpSpPr/>
        <p:nvPr/>
      </p:nvGrpSpPr>
      <p:grpSpPr>
        <a:xfrm>
          <a:off x="0" y="0"/>
          <a:ext cx="0" cy="0"/>
          <a:chOff x="0" y="0"/>
          <a:chExt cx="0" cy="0"/>
        </a:xfrm>
      </p:grpSpPr>
      <p:sp>
        <p:nvSpPr>
          <p:cNvPr id="1808" name="Google Shape;1808;g2b6f4b8f49f_0_18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9" name="Google Shape;1809;g2b6f4b8f49f_0_18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8" name="Shape 1878"/>
        <p:cNvGrpSpPr/>
        <p:nvPr/>
      </p:nvGrpSpPr>
      <p:grpSpPr>
        <a:xfrm>
          <a:off x="0" y="0"/>
          <a:ext cx="0" cy="0"/>
          <a:chOff x="0" y="0"/>
          <a:chExt cx="0" cy="0"/>
        </a:xfrm>
      </p:grpSpPr>
      <p:sp>
        <p:nvSpPr>
          <p:cNvPr id="1879" name="Google Shape;1879;g2b6f4b8f49f_0_18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0" name="Google Shape;1880;g2b6f4b8f49f_0_18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2" name="Shape 1952"/>
        <p:cNvGrpSpPr/>
        <p:nvPr/>
      </p:nvGrpSpPr>
      <p:grpSpPr>
        <a:xfrm>
          <a:off x="0" y="0"/>
          <a:ext cx="0" cy="0"/>
          <a:chOff x="0" y="0"/>
          <a:chExt cx="0" cy="0"/>
        </a:xfrm>
      </p:grpSpPr>
      <p:sp>
        <p:nvSpPr>
          <p:cNvPr id="1953" name="Google Shape;1953;g2b6f4b8f49f_0_19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4" name="Google Shape;1954;g2b6f4b8f49f_0_19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4" name="Shape 2024"/>
        <p:cNvGrpSpPr/>
        <p:nvPr/>
      </p:nvGrpSpPr>
      <p:grpSpPr>
        <a:xfrm>
          <a:off x="0" y="0"/>
          <a:ext cx="0" cy="0"/>
          <a:chOff x="0" y="0"/>
          <a:chExt cx="0" cy="0"/>
        </a:xfrm>
      </p:grpSpPr>
      <p:sp>
        <p:nvSpPr>
          <p:cNvPr id="2025" name="Google Shape;2025;g2b6f4b8f49f_0_20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6" name="Google Shape;2026;g2b6f4b8f49f_0_20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2" name="Shape 2092"/>
        <p:cNvGrpSpPr/>
        <p:nvPr/>
      </p:nvGrpSpPr>
      <p:grpSpPr>
        <a:xfrm>
          <a:off x="0" y="0"/>
          <a:ext cx="0" cy="0"/>
          <a:chOff x="0" y="0"/>
          <a:chExt cx="0" cy="0"/>
        </a:xfrm>
      </p:grpSpPr>
      <p:sp>
        <p:nvSpPr>
          <p:cNvPr id="2093" name="Google Shape;2093;g2b6f4b8f49f_0_20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4" name="Google Shape;2094;g2b6f4b8f49f_0_20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2" name="Shape 2162"/>
        <p:cNvGrpSpPr/>
        <p:nvPr/>
      </p:nvGrpSpPr>
      <p:grpSpPr>
        <a:xfrm>
          <a:off x="0" y="0"/>
          <a:ext cx="0" cy="0"/>
          <a:chOff x="0" y="0"/>
          <a:chExt cx="0" cy="0"/>
        </a:xfrm>
      </p:grpSpPr>
      <p:sp>
        <p:nvSpPr>
          <p:cNvPr id="2163" name="Google Shape;2163;g2b6f4b8f49f_0_2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4" name="Google Shape;2164;g2b6f4b8f49f_0_2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b6f4b8f49f_0_2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2b6f4b8f49f_0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0" name="Shape 2230"/>
        <p:cNvGrpSpPr/>
        <p:nvPr/>
      </p:nvGrpSpPr>
      <p:grpSpPr>
        <a:xfrm>
          <a:off x="0" y="0"/>
          <a:ext cx="0" cy="0"/>
          <a:chOff x="0" y="0"/>
          <a:chExt cx="0" cy="0"/>
        </a:xfrm>
      </p:grpSpPr>
      <p:sp>
        <p:nvSpPr>
          <p:cNvPr id="2231" name="Google Shape;2231;g2b6f4b8f49f_0_22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2" name="Google Shape;2232;g2b6f4b8f49f_0_2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7" name="Shape 2297"/>
        <p:cNvGrpSpPr/>
        <p:nvPr/>
      </p:nvGrpSpPr>
      <p:grpSpPr>
        <a:xfrm>
          <a:off x="0" y="0"/>
          <a:ext cx="0" cy="0"/>
          <a:chOff x="0" y="0"/>
          <a:chExt cx="0" cy="0"/>
        </a:xfrm>
      </p:grpSpPr>
      <p:sp>
        <p:nvSpPr>
          <p:cNvPr id="2298" name="Google Shape;2298;g2b6f4b8f49f_0_22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9" name="Google Shape;2299;g2b6f4b8f49f_0_22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4" name="Shape 2364"/>
        <p:cNvGrpSpPr/>
        <p:nvPr/>
      </p:nvGrpSpPr>
      <p:grpSpPr>
        <a:xfrm>
          <a:off x="0" y="0"/>
          <a:ext cx="0" cy="0"/>
          <a:chOff x="0" y="0"/>
          <a:chExt cx="0" cy="0"/>
        </a:xfrm>
      </p:grpSpPr>
      <p:sp>
        <p:nvSpPr>
          <p:cNvPr id="2365" name="Google Shape;2365;g2b6f4b8f49f_0_23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6" name="Google Shape;2366;g2b6f4b8f49f_0_23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2" name="Shape 2432"/>
        <p:cNvGrpSpPr/>
        <p:nvPr/>
      </p:nvGrpSpPr>
      <p:grpSpPr>
        <a:xfrm>
          <a:off x="0" y="0"/>
          <a:ext cx="0" cy="0"/>
          <a:chOff x="0" y="0"/>
          <a:chExt cx="0" cy="0"/>
        </a:xfrm>
      </p:grpSpPr>
      <p:sp>
        <p:nvSpPr>
          <p:cNvPr id="2433" name="Google Shape;2433;g2b6f4b8f49f_0_24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4" name="Google Shape;2434;g2b6f4b8f49f_0_24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7" name="Shape 2497"/>
        <p:cNvGrpSpPr/>
        <p:nvPr/>
      </p:nvGrpSpPr>
      <p:grpSpPr>
        <a:xfrm>
          <a:off x="0" y="0"/>
          <a:ext cx="0" cy="0"/>
          <a:chOff x="0" y="0"/>
          <a:chExt cx="0" cy="0"/>
        </a:xfrm>
      </p:grpSpPr>
      <p:sp>
        <p:nvSpPr>
          <p:cNvPr id="2498" name="Google Shape;2498;g2b6f4b8f49f_0_24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9" name="Google Shape;2499;g2b6f4b8f49f_0_24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5" name="Shape 2565"/>
        <p:cNvGrpSpPr/>
        <p:nvPr/>
      </p:nvGrpSpPr>
      <p:grpSpPr>
        <a:xfrm>
          <a:off x="0" y="0"/>
          <a:ext cx="0" cy="0"/>
          <a:chOff x="0" y="0"/>
          <a:chExt cx="0" cy="0"/>
        </a:xfrm>
      </p:grpSpPr>
      <p:sp>
        <p:nvSpPr>
          <p:cNvPr id="2566" name="Google Shape;2566;g2b6f4b8f49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7" name="Google Shape;2567;g2b6f4b8f49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2b6f4b8f49f_0_2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2b6f4b8f49f_0_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2b6f4b8f49f_0_3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2b6f4b8f49f_0_3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2b6f4b8f49f_0_4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2" name="Google Shape;432;g2b6f4b8f49f_0_4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g2b6f4b8f49f_0_5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0" name="Google Shape;510;g2b6f4b8f49f_0_5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g2b6f4b8f49f_0_5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6" name="Google Shape;576;g2b6f4b8f49f_0_5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g2b6f4b8f49f_0_6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0" name="Google Shape;640;g2b6f4b8f49f_0_6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BLANK_1_1_1_2">
    <p:bg>
      <p:bgPr>
        <a:blipFill>
          <a:blip r:embed="rId2">
            <a:alphaModFix/>
          </a:blip>
          <a:stretch>
            <a:fillRect/>
          </a:stretch>
        </a:blip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720000" y="2651913"/>
            <a:ext cx="2336400" cy="527700"/>
          </a:xfrm>
          <a:prstGeom prst="rect">
            <a:avLst/>
          </a:prstGeom>
        </p:spPr>
        <p:txBody>
          <a:bodyPr anchorCtr="0" anchor="t" bIns="91425" lIns="91425" spcFirstLastPara="1" rIns="91425" wrap="square" tIns="91425">
            <a:norm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52" name="Google Shape;52;p13"/>
          <p:cNvSpPr txBox="1"/>
          <p:nvPr>
            <p:ph idx="1" type="subTitle"/>
          </p:nvPr>
        </p:nvSpPr>
        <p:spPr>
          <a:xfrm>
            <a:off x="720000" y="3171534"/>
            <a:ext cx="2336400" cy="8892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1400"/>
              <a:buNone/>
              <a:defRPr sz="1400"/>
            </a:lvl1pPr>
            <a:lvl2pPr lvl="1" rtl="0" algn="ctr">
              <a:lnSpc>
                <a:spcPct val="100000"/>
              </a:lnSpc>
              <a:spcBef>
                <a:spcPts val="120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3" name="Google Shape;53;p13"/>
          <p:cNvSpPr txBox="1"/>
          <p:nvPr>
            <p:ph idx="2" type="title"/>
          </p:nvPr>
        </p:nvSpPr>
        <p:spPr>
          <a:xfrm>
            <a:off x="3403800" y="2651913"/>
            <a:ext cx="2336400" cy="527700"/>
          </a:xfrm>
          <a:prstGeom prst="rect">
            <a:avLst/>
          </a:prstGeom>
        </p:spPr>
        <p:txBody>
          <a:bodyPr anchorCtr="0" anchor="t" bIns="91425" lIns="91425" spcFirstLastPara="1" rIns="91425" wrap="square" tIns="91425">
            <a:norm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54" name="Google Shape;54;p13"/>
          <p:cNvSpPr txBox="1"/>
          <p:nvPr>
            <p:ph idx="3" type="subTitle"/>
          </p:nvPr>
        </p:nvSpPr>
        <p:spPr>
          <a:xfrm>
            <a:off x="3403800" y="3171534"/>
            <a:ext cx="2336400" cy="8892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1400"/>
              <a:buNone/>
              <a:defRPr sz="1400"/>
            </a:lvl1pPr>
            <a:lvl2pPr lvl="1" rtl="0" algn="ctr">
              <a:lnSpc>
                <a:spcPct val="100000"/>
              </a:lnSpc>
              <a:spcBef>
                <a:spcPts val="120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5" name="Google Shape;55;p13"/>
          <p:cNvSpPr txBox="1"/>
          <p:nvPr>
            <p:ph idx="4" type="title"/>
          </p:nvPr>
        </p:nvSpPr>
        <p:spPr>
          <a:xfrm>
            <a:off x="6087600" y="2651913"/>
            <a:ext cx="2336400" cy="527700"/>
          </a:xfrm>
          <a:prstGeom prst="rect">
            <a:avLst/>
          </a:prstGeom>
        </p:spPr>
        <p:txBody>
          <a:bodyPr anchorCtr="0" anchor="t" bIns="91425" lIns="91425" spcFirstLastPara="1" rIns="91425" wrap="square" tIns="91425">
            <a:norm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56" name="Google Shape;56;p13"/>
          <p:cNvSpPr txBox="1"/>
          <p:nvPr>
            <p:ph idx="5" type="subTitle"/>
          </p:nvPr>
        </p:nvSpPr>
        <p:spPr>
          <a:xfrm>
            <a:off x="6087600" y="3171534"/>
            <a:ext cx="2336400" cy="8892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7" name="Google Shape;57;p13"/>
          <p:cNvSpPr txBox="1"/>
          <p:nvPr>
            <p:ph idx="6" type="title"/>
          </p:nvPr>
        </p:nvSpPr>
        <p:spPr>
          <a:xfrm>
            <a:off x="720000" y="445025"/>
            <a:ext cx="7704000" cy="572700"/>
          </a:xfrm>
          <a:prstGeom prst="rect">
            <a:avLst/>
          </a:prstGeom>
        </p:spPr>
        <p:txBody>
          <a:bodyPr anchorCtr="0" anchor="ctr"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jp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8.jpg"/><Relationship Id="rId4" Type="http://schemas.openxmlformats.org/officeDocument/2006/relationships/image" Target="../media/image3.png"/><Relationship Id="rId5"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5.jpg"/><Relationship Id="rId4" Type="http://schemas.openxmlformats.org/officeDocument/2006/relationships/image" Target="../media/image16.jpg"/><Relationship Id="rId5" Type="http://schemas.openxmlformats.org/officeDocument/2006/relationships/image" Target="../media/image3.png"/><Relationship Id="rId6" Type="http://schemas.openxmlformats.org/officeDocument/2006/relationships/image" Target="../media/image1.png"/><Relationship Id="rId7"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9.jpg"/><Relationship Id="rId4" Type="http://schemas.openxmlformats.org/officeDocument/2006/relationships/image" Target="../media/image3.png"/><Relationship Id="rId5"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2.jpg"/><Relationship Id="rId4" Type="http://schemas.openxmlformats.org/officeDocument/2006/relationships/image" Target="../media/image21.jpg"/><Relationship Id="rId5" Type="http://schemas.openxmlformats.org/officeDocument/2006/relationships/image" Target="../media/image18.jpg"/><Relationship Id="rId6" Type="http://schemas.openxmlformats.org/officeDocument/2006/relationships/image" Target="../media/image3.png"/><Relationship Id="rId7"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2.jpg"/><Relationship Id="rId4" Type="http://schemas.openxmlformats.org/officeDocument/2006/relationships/image" Target="../media/image21.jpg"/><Relationship Id="rId5" Type="http://schemas.openxmlformats.org/officeDocument/2006/relationships/image" Target="../media/image18.jpg"/><Relationship Id="rId6" Type="http://schemas.openxmlformats.org/officeDocument/2006/relationships/image" Target="../media/image28.jpg"/><Relationship Id="rId7" Type="http://schemas.openxmlformats.org/officeDocument/2006/relationships/image" Target="../media/image3.png"/><Relationship Id="rId8"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2.jpg"/><Relationship Id="rId4" Type="http://schemas.openxmlformats.org/officeDocument/2006/relationships/image" Target="../media/image21.jpg"/><Relationship Id="rId5" Type="http://schemas.openxmlformats.org/officeDocument/2006/relationships/image" Target="../media/image18.jpg"/><Relationship Id="rId6" Type="http://schemas.openxmlformats.org/officeDocument/2006/relationships/image" Target="../media/image30.jpg"/><Relationship Id="rId7" Type="http://schemas.openxmlformats.org/officeDocument/2006/relationships/image" Target="../media/image3.png"/><Relationship Id="rId8"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2.jpg"/><Relationship Id="rId4" Type="http://schemas.openxmlformats.org/officeDocument/2006/relationships/image" Target="../media/image29.jpg"/><Relationship Id="rId5" Type="http://schemas.openxmlformats.org/officeDocument/2006/relationships/image" Target="../media/image27.jpg"/><Relationship Id="rId6" Type="http://schemas.openxmlformats.org/officeDocument/2006/relationships/image" Target="../media/image36.jpg"/><Relationship Id="rId7" Type="http://schemas.openxmlformats.org/officeDocument/2006/relationships/image" Target="../media/image3.png"/><Relationship Id="rId8"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2.jpg"/><Relationship Id="rId4" Type="http://schemas.openxmlformats.org/officeDocument/2006/relationships/image" Target="../media/image36.jpg"/><Relationship Id="rId5" Type="http://schemas.openxmlformats.org/officeDocument/2006/relationships/image" Target="../media/image3.png"/><Relationship Id="rId6"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png"/><Relationship Id="rId4" Type="http://schemas.openxmlformats.org/officeDocument/2006/relationships/image" Target="../media/image38.jpg"/><Relationship Id="rId5" Type="http://schemas.openxmlformats.org/officeDocument/2006/relationships/image" Target="../media/image3.png"/><Relationship Id="rId6"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png"/><Relationship Id="rId4" Type="http://schemas.openxmlformats.org/officeDocument/2006/relationships/image" Target="../media/image38.jpg"/><Relationship Id="rId5" Type="http://schemas.openxmlformats.org/officeDocument/2006/relationships/image" Target="../media/image3.png"/><Relationship Id="rId6"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1.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3.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4.jpg"/><Relationship Id="rId4" Type="http://schemas.openxmlformats.org/officeDocument/2006/relationships/image" Target="../media/image35.jp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7.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2.jpg"/><Relationship Id="rId4" Type="http://schemas.openxmlformats.org/officeDocument/2006/relationships/image" Target="../media/image39.jp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39.jp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png"/><Relationship Id="rId4" Type="http://schemas.openxmlformats.org/officeDocument/2006/relationships/image" Target="../media/image40.jpg"/><Relationship Id="rId5" Type="http://schemas.openxmlformats.org/officeDocument/2006/relationships/image" Target="../media/image3.png"/><Relationship Id="rId6"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40.jpg"/><Relationship Id="rId4" Type="http://schemas.openxmlformats.org/officeDocument/2006/relationships/image" Target="../media/image41.jp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40.jpg"/><Relationship Id="rId4" Type="http://schemas.openxmlformats.org/officeDocument/2006/relationships/image" Target="../media/image46.jp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40.jpg"/><Relationship Id="rId4" Type="http://schemas.openxmlformats.org/officeDocument/2006/relationships/image" Target="../media/image42.jpg"/><Relationship Id="rId5" Type="http://schemas.openxmlformats.org/officeDocument/2006/relationships/image" Target="../media/image48.jpg"/><Relationship Id="rId6" Type="http://schemas.openxmlformats.org/officeDocument/2006/relationships/image" Target="../media/image2.png"/><Relationship Id="rId7" Type="http://schemas.openxmlformats.org/officeDocument/2006/relationships/image" Target="../media/image3.png"/><Relationship Id="rId8"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3.jpg"/><Relationship Id="rId4" Type="http://schemas.openxmlformats.org/officeDocument/2006/relationships/image" Target="../media/image6.jpg"/><Relationship Id="rId5" Type="http://schemas.openxmlformats.org/officeDocument/2006/relationships/image" Target="../media/image9.jpg"/><Relationship Id="rId6" Type="http://schemas.openxmlformats.org/officeDocument/2006/relationships/image" Target="../media/image2.png"/><Relationship Id="rId7" Type="http://schemas.openxmlformats.org/officeDocument/2006/relationships/image" Target="../media/image3.png"/><Relationship Id="rId8"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40.jpg"/><Relationship Id="rId4" Type="http://schemas.openxmlformats.org/officeDocument/2006/relationships/image" Target="../media/image50.jp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png"/><Relationship Id="rId4" Type="http://schemas.openxmlformats.org/officeDocument/2006/relationships/image" Target="../media/image40.jpg"/><Relationship Id="rId5" Type="http://schemas.openxmlformats.org/officeDocument/2006/relationships/image" Target="../media/image55.jpg"/><Relationship Id="rId6" Type="http://schemas.openxmlformats.org/officeDocument/2006/relationships/image" Target="../media/image53.jpg"/><Relationship Id="rId7" Type="http://schemas.openxmlformats.org/officeDocument/2006/relationships/image" Target="../media/image3.png"/><Relationship Id="rId8"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2.png"/><Relationship Id="rId4" Type="http://schemas.openxmlformats.org/officeDocument/2006/relationships/image" Target="../media/image54.jpg"/><Relationship Id="rId5" Type="http://schemas.openxmlformats.org/officeDocument/2006/relationships/image" Target="../media/image3.png"/><Relationship Id="rId6"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52.jp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56.jp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 Id="rId3" Type="http://schemas.openxmlformats.org/officeDocument/2006/relationships/image" Target="../media/image49.jpg"/><Relationship Id="rId4" Type="http://schemas.openxmlformats.org/officeDocument/2006/relationships/image" Target="../media/image43.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5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jpg"/><Relationship Id="rId4" Type="http://schemas.openxmlformats.org/officeDocument/2006/relationships/image" Target="../media/image11.jp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jpg"/><Relationship Id="rId4" Type="http://schemas.openxmlformats.org/officeDocument/2006/relationships/image" Target="../media/image5.png"/><Relationship Id="rId5" Type="http://schemas.openxmlformats.org/officeDocument/2006/relationships/image" Target="../media/image14.jpg"/><Relationship Id="rId6" Type="http://schemas.openxmlformats.org/officeDocument/2006/relationships/image" Target="../media/image2.png"/><Relationship Id="rId7" Type="http://schemas.openxmlformats.org/officeDocument/2006/relationships/image" Target="../media/image3.png"/><Relationship Id="rId8"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jpg"/><Relationship Id="rId4" Type="http://schemas.openxmlformats.org/officeDocument/2006/relationships/image" Target="../media/image23.jpg"/><Relationship Id="rId5" Type="http://schemas.openxmlformats.org/officeDocument/2006/relationships/image" Target="../media/image26.jpg"/><Relationship Id="rId6" Type="http://schemas.openxmlformats.org/officeDocument/2006/relationships/image" Target="../media/image2.png"/><Relationship Id="rId7" Type="http://schemas.openxmlformats.org/officeDocument/2006/relationships/image" Target="../media/image3.png"/><Relationship Id="rId8"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0.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7.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5.jpg"/><Relationship Id="rId4" Type="http://schemas.openxmlformats.org/officeDocument/2006/relationships/image" Target="../media/image24.jpg"/><Relationship Id="rId5" Type="http://schemas.openxmlformats.org/officeDocument/2006/relationships/image" Target="../media/image3.png"/><Relationship Id="rId6"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b="23213" l="10936" r="15016" t="7925"/>
          <a:stretch/>
        </p:blipFill>
        <p:spPr>
          <a:xfrm>
            <a:off x="0" y="342000"/>
            <a:ext cx="8023849" cy="3442999"/>
          </a:xfrm>
          <a:prstGeom prst="rect">
            <a:avLst/>
          </a:prstGeom>
          <a:noFill/>
          <a:ln>
            <a:noFill/>
          </a:ln>
        </p:spPr>
      </p:pic>
      <p:sp>
        <p:nvSpPr>
          <p:cNvPr id="63" name="Google Shape;63;p14"/>
          <p:cNvSpPr/>
          <p:nvPr/>
        </p:nvSpPr>
        <p:spPr>
          <a:xfrm>
            <a:off x="4318450" y="3026800"/>
            <a:ext cx="1499400" cy="2058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chemeClr val="lt1"/>
              </a:highlight>
            </a:endParaRPr>
          </a:p>
        </p:txBody>
      </p:sp>
      <p:sp>
        <p:nvSpPr>
          <p:cNvPr id="64" name="Google Shape;64;p14"/>
          <p:cNvSpPr/>
          <p:nvPr/>
        </p:nvSpPr>
        <p:spPr>
          <a:xfrm>
            <a:off x="4495425" y="2985050"/>
            <a:ext cx="61200" cy="450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4"/>
          <p:cNvSpPr txBox="1"/>
          <p:nvPr/>
        </p:nvSpPr>
        <p:spPr>
          <a:xfrm>
            <a:off x="4318450" y="2948800"/>
            <a:ext cx="1787400" cy="36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solidFill>
                  <a:srgbClr val="B7B7B7"/>
                </a:solidFill>
                <a:latin typeface="Press Start 2P"/>
                <a:ea typeface="Press Start 2P"/>
                <a:cs typeface="Press Start 2P"/>
                <a:sym typeface="Press Start 2P"/>
              </a:rPr>
              <a:t>Cromatina</a:t>
            </a:r>
            <a:endParaRPr>
              <a:solidFill>
                <a:srgbClr val="B7B7B7"/>
              </a:solidFill>
              <a:latin typeface="Press Start 2P"/>
              <a:ea typeface="Press Start 2P"/>
              <a:cs typeface="Press Start 2P"/>
              <a:sym typeface="Press Start 2P"/>
            </a:endParaRPr>
          </a:p>
        </p:txBody>
      </p:sp>
      <p:sp>
        <p:nvSpPr>
          <p:cNvPr id="66" name="Google Shape;66;p14"/>
          <p:cNvSpPr/>
          <p:nvPr/>
        </p:nvSpPr>
        <p:spPr>
          <a:xfrm>
            <a:off x="5442650" y="2972175"/>
            <a:ext cx="156600" cy="579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4"/>
          <p:cNvSpPr/>
          <p:nvPr/>
        </p:nvSpPr>
        <p:spPr>
          <a:xfrm>
            <a:off x="2584600" y="3589500"/>
            <a:ext cx="1311600" cy="2058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4"/>
          <p:cNvSpPr txBox="1"/>
          <p:nvPr/>
        </p:nvSpPr>
        <p:spPr>
          <a:xfrm>
            <a:off x="2488400" y="3513300"/>
            <a:ext cx="2340300" cy="20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solidFill>
                  <a:srgbClr val="7A7A7A"/>
                </a:solidFill>
                <a:latin typeface="Press Start 2P"/>
                <a:ea typeface="Press Start 2P"/>
                <a:cs typeface="Press Start 2P"/>
                <a:sym typeface="Press Start 2P"/>
              </a:rPr>
              <a:t>Nucleosoma</a:t>
            </a:r>
            <a:endParaRPr>
              <a:solidFill>
                <a:srgbClr val="7A7A7A"/>
              </a:solidFill>
              <a:latin typeface="Press Start 2P"/>
              <a:ea typeface="Press Start 2P"/>
              <a:cs typeface="Press Start 2P"/>
              <a:sym typeface="Press Start 2P"/>
            </a:endParaRPr>
          </a:p>
        </p:txBody>
      </p:sp>
      <p:sp>
        <p:nvSpPr>
          <p:cNvPr id="69" name="Google Shape;69;p14"/>
          <p:cNvSpPr/>
          <p:nvPr/>
        </p:nvSpPr>
        <p:spPr>
          <a:xfrm rot="2700000">
            <a:off x="1399675" y="1589989"/>
            <a:ext cx="518451" cy="462872"/>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4"/>
          <p:cNvSpPr txBox="1"/>
          <p:nvPr/>
        </p:nvSpPr>
        <p:spPr>
          <a:xfrm rot="2700000">
            <a:off x="1119417" y="1641252"/>
            <a:ext cx="913016" cy="578696"/>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a:solidFill>
                  <a:srgbClr val="7E7E7E"/>
                </a:solidFill>
                <a:latin typeface="Press Start 2P"/>
                <a:ea typeface="Press Start 2P"/>
                <a:cs typeface="Press Start 2P"/>
                <a:sym typeface="Press Start 2P"/>
              </a:rPr>
              <a:t>ADN</a:t>
            </a:r>
            <a:endParaRPr>
              <a:solidFill>
                <a:srgbClr val="7E7E7E"/>
              </a:solidFill>
              <a:latin typeface="Press Start 2P"/>
              <a:ea typeface="Press Start 2P"/>
              <a:cs typeface="Press Start 2P"/>
              <a:sym typeface="Press Start 2P"/>
            </a:endParaRPr>
          </a:p>
        </p:txBody>
      </p:sp>
      <p:sp>
        <p:nvSpPr>
          <p:cNvPr id="71" name="Google Shape;71;p14"/>
          <p:cNvSpPr txBox="1"/>
          <p:nvPr/>
        </p:nvSpPr>
        <p:spPr>
          <a:xfrm>
            <a:off x="8371050" y="4667725"/>
            <a:ext cx="720000" cy="36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2000">
                <a:latin typeface="Press Start 2P"/>
                <a:ea typeface="Press Start 2P"/>
                <a:cs typeface="Press Start 2P"/>
                <a:sym typeface="Press Start 2P"/>
              </a:rPr>
              <a:t>6</a:t>
            </a:r>
            <a:endParaRPr sz="2000">
              <a:latin typeface="Press Start 2P"/>
              <a:ea typeface="Press Start 2P"/>
              <a:cs typeface="Press Start 2P"/>
              <a:sym typeface="Press Start 2P"/>
            </a:endParaRPr>
          </a:p>
        </p:txBody>
      </p:sp>
      <p:grpSp>
        <p:nvGrpSpPr>
          <p:cNvPr id="72" name="Google Shape;72;p14"/>
          <p:cNvGrpSpPr/>
          <p:nvPr/>
        </p:nvGrpSpPr>
        <p:grpSpPr>
          <a:xfrm>
            <a:off x="118800" y="3966301"/>
            <a:ext cx="627023" cy="990009"/>
            <a:chOff x="118800" y="3966301"/>
            <a:chExt cx="627023" cy="990009"/>
          </a:xfrm>
        </p:grpSpPr>
        <p:grpSp>
          <p:nvGrpSpPr>
            <p:cNvPr id="73" name="Google Shape;73;p14"/>
            <p:cNvGrpSpPr/>
            <p:nvPr/>
          </p:nvGrpSpPr>
          <p:grpSpPr>
            <a:xfrm>
              <a:off x="253789" y="3966301"/>
              <a:ext cx="381646" cy="990009"/>
              <a:chOff x="3992694" y="1192179"/>
              <a:chExt cx="1158609" cy="3018322"/>
            </a:xfrm>
          </p:grpSpPr>
          <p:sp>
            <p:nvSpPr>
              <p:cNvPr id="74" name="Google Shape;74;p14"/>
              <p:cNvSpPr/>
              <p:nvPr/>
            </p:nvSpPr>
            <p:spPr>
              <a:xfrm>
                <a:off x="4201112" y="1248680"/>
                <a:ext cx="380776" cy="53276"/>
              </a:xfrm>
              <a:custGeom>
                <a:rect b="b" l="l" r="r" t="t"/>
                <a:pathLst>
                  <a:path extrusionOk="0" h="727" w="5196">
                    <a:moveTo>
                      <a:pt x="1" y="1"/>
                    </a:moveTo>
                    <a:lnTo>
                      <a:pt x="1" y="727"/>
                    </a:lnTo>
                    <a:lnTo>
                      <a:pt x="5196" y="727"/>
                    </a:lnTo>
                    <a:lnTo>
                      <a:pt x="5196" y="1"/>
                    </a:ln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4"/>
              <p:cNvSpPr/>
              <p:nvPr/>
            </p:nvSpPr>
            <p:spPr>
              <a:xfrm>
                <a:off x="4563206" y="1248680"/>
                <a:ext cx="381289" cy="53276"/>
              </a:xfrm>
              <a:custGeom>
                <a:rect b="b" l="l" r="r" t="t"/>
                <a:pathLst>
                  <a:path extrusionOk="0" h="727" w="5203">
                    <a:moveTo>
                      <a:pt x="0" y="1"/>
                    </a:moveTo>
                    <a:lnTo>
                      <a:pt x="0" y="727"/>
                    </a:lnTo>
                    <a:lnTo>
                      <a:pt x="5203" y="727"/>
                    </a:lnTo>
                    <a:lnTo>
                      <a:pt x="5203" y="1"/>
                    </a:ln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4"/>
              <p:cNvSpPr/>
              <p:nvPr/>
            </p:nvSpPr>
            <p:spPr>
              <a:xfrm>
                <a:off x="4270218" y="1505465"/>
                <a:ext cx="310571" cy="53276"/>
              </a:xfrm>
              <a:custGeom>
                <a:rect b="b" l="l" r="r" t="t"/>
                <a:pathLst>
                  <a:path extrusionOk="0" h="727" w="4238">
                    <a:moveTo>
                      <a:pt x="1" y="0"/>
                    </a:moveTo>
                    <a:lnTo>
                      <a:pt x="1" y="726"/>
                    </a:lnTo>
                    <a:lnTo>
                      <a:pt x="4238" y="726"/>
                    </a:lnTo>
                    <a:lnTo>
                      <a:pt x="4238" y="0"/>
                    </a:ln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4"/>
              <p:cNvSpPr/>
              <p:nvPr/>
            </p:nvSpPr>
            <p:spPr>
              <a:xfrm>
                <a:off x="4565917" y="1505465"/>
                <a:ext cx="310571" cy="53276"/>
              </a:xfrm>
              <a:custGeom>
                <a:rect b="b" l="l" r="r" t="t"/>
                <a:pathLst>
                  <a:path extrusionOk="0" h="727" w="4238">
                    <a:moveTo>
                      <a:pt x="1" y="0"/>
                    </a:moveTo>
                    <a:lnTo>
                      <a:pt x="1" y="726"/>
                    </a:lnTo>
                    <a:lnTo>
                      <a:pt x="4237" y="726"/>
                    </a:lnTo>
                    <a:lnTo>
                      <a:pt x="4237" y="0"/>
                    </a:ln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4"/>
              <p:cNvSpPr/>
              <p:nvPr/>
            </p:nvSpPr>
            <p:spPr>
              <a:xfrm>
                <a:off x="4037617" y="1192179"/>
                <a:ext cx="200354" cy="171774"/>
              </a:xfrm>
              <a:custGeom>
                <a:rect b="b" l="l" r="r" t="t"/>
                <a:pathLst>
                  <a:path extrusionOk="0" h="2344" w="2734">
                    <a:moveTo>
                      <a:pt x="1565" y="1"/>
                    </a:moveTo>
                    <a:cubicBezTo>
                      <a:pt x="517" y="1"/>
                      <a:pt x="1" y="1266"/>
                      <a:pt x="734" y="2000"/>
                    </a:cubicBezTo>
                    <a:cubicBezTo>
                      <a:pt x="974" y="2237"/>
                      <a:pt x="1269" y="2344"/>
                      <a:pt x="1557" y="2344"/>
                    </a:cubicBezTo>
                    <a:cubicBezTo>
                      <a:pt x="2158" y="2344"/>
                      <a:pt x="2733" y="1880"/>
                      <a:pt x="2733" y="1176"/>
                    </a:cubicBezTo>
                    <a:cubicBezTo>
                      <a:pt x="2733" y="525"/>
                      <a:pt x="2209" y="1"/>
                      <a:pt x="1565" y="1"/>
                    </a:cubicBez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4"/>
              <p:cNvSpPr/>
              <p:nvPr/>
            </p:nvSpPr>
            <p:spPr>
              <a:xfrm>
                <a:off x="4037617" y="1192179"/>
                <a:ext cx="200354" cy="171774"/>
              </a:xfrm>
              <a:custGeom>
                <a:rect b="b" l="l" r="r" t="t"/>
                <a:pathLst>
                  <a:path extrusionOk="0" h="2344" w="2734">
                    <a:moveTo>
                      <a:pt x="1565" y="1"/>
                    </a:moveTo>
                    <a:cubicBezTo>
                      <a:pt x="517" y="1"/>
                      <a:pt x="1" y="1266"/>
                      <a:pt x="734" y="2000"/>
                    </a:cubicBezTo>
                    <a:cubicBezTo>
                      <a:pt x="974" y="2237"/>
                      <a:pt x="1269" y="2344"/>
                      <a:pt x="1557" y="2344"/>
                    </a:cubicBezTo>
                    <a:cubicBezTo>
                      <a:pt x="2158" y="2344"/>
                      <a:pt x="2733" y="1880"/>
                      <a:pt x="2733" y="1176"/>
                    </a:cubicBezTo>
                    <a:cubicBezTo>
                      <a:pt x="2733" y="525"/>
                      <a:pt x="2209" y="1"/>
                      <a:pt x="1565" y="1"/>
                    </a:cubicBez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4"/>
              <p:cNvSpPr/>
              <p:nvPr/>
            </p:nvSpPr>
            <p:spPr>
              <a:xfrm>
                <a:off x="4197301" y="1452261"/>
                <a:ext cx="200281" cy="171994"/>
              </a:xfrm>
              <a:custGeom>
                <a:rect b="b" l="l" r="r" t="t"/>
                <a:pathLst>
                  <a:path extrusionOk="0" h="2347" w="2733">
                    <a:moveTo>
                      <a:pt x="1565" y="0"/>
                    </a:moveTo>
                    <a:cubicBezTo>
                      <a:pt x="517" y="0"/>
                      <a:pt x="0" y="1265"/>
                      <a:pt x="734" y="1999"/>
                    </a:cubicBezTo>
                    <a:cubicBezTo>
                      <a:pt x="974" y="2239"/>
                      <a:pt x="1268" y="2346"/>
                      <a:pt x="1556" y="2346"/>
                    </a:cubicBezTo>
                    <a:cubicBezTo>
                      <a:pt x="2158" y="2346"/>
                      <a:pt x="2732" y="1879"/>
                      <a:pt x="2732" y="1175"/>
                    </a:cubicBezTo>
                    <a:cubicBezTo>
                      <a:pt x="2732" y="524"/>
                      <a:pt x="2208" y="0"/>
                      <a:pt x="1565" y="0"/>
                    </a:cubicBez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4"/>
              <p:cNvSpPr/>
              <p:nvPr/>
            </p:nvSpPr>
            <p:spPr>
              <a:xfrm>
                <a:off x="4920829" y="1192179"/>
                <a:ext cx="200354" cy="171774"/>
              </a:xfrm>
              <a:custGeom>
                <a:rect b="b" l="l" r="r" t="t"/>
                <a:pathLst>
                  <a:path extrusionOk="0" h="2344" w="2734">
                    <a:moveTo>
                      <a:pt x="1169" y="1"/>
                    </a:moveTo>
                    <a:cubicBezTo>
                      <a:pt x="525" y="1"/>
                      <a:pt x="1" y="525"/>
                      <a:pt x="1" y="1176"/>
                    </a:cubicBezTo>
                    <a:cubicBezTo>
                      <a:pt x="1" y="1880"/>
                      <a:pt x="576" y="2344"/>
                      <a:pt x="1175" y="2344"/>
                    </a:cubicBezTo>
                    <a:cubicBezTo>
                      <a:pt x="1462" y="2344"/>
                      <a:pt x="1754" y="2237"/>
                      <a:pt x="1992" y="2000"/>
                    </a:cubicBezTo>
                    <a:cubicBezTo>
                      <a:pt x="2733" y="1266"/>
                      <a:pt x="2209" y="1"/>
                      <a:pt x="1169" y="1"/>
                    </a:cubicBez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4"/>
              <p:cNvSpPr/>
              <p:nvPr/>
            </p:nvSpPr>
            <p:spPr>
              <a:xfrm>
                <a:off x="4920829" y="1192179"/>
                <a:ext cx="200354" cy="171774"/>
              </a:xfrm>
              <a:custGeom>
                <a:rect b="b" l="l" r="r" t="t"/>
                <a:pathLst>
                  <a:path extrusionOk="0" h="2344" w="2734">
                    <a:moveTo>
                      <a:pt x="1169" y="1"/>
                    </a:moveTo>
                    <a:cubicBezTo>
                      <a:pt x="525" y="1"/>
                      <a:pt x="1" y="525"/>
                      <a:pt x="1" y="1176"/>
                    </a:cubicBezTo>
                    <a:cubicBezTo>
                      <a:pt x="1" y="1880"/>
                      <a:pt x="576" y="2344"/>
                      <a:pt x="1175" y="2344"/>
                    </a:cubicBezTo>
                    <a:cubicBezTo>
                      <a:pt x="1462" y="2344"/>
                      <a:pt x="1754" y="2237"/>
                      <a:pt x="1992" y="2000"/>
                    </a:cubicBezTo>
                    <a:cubicBezTo>
                      <a:pt x="2733" y="1266"/>
                      <a:pt x="2209" y="1"/>
                      <a:pt x="1169" y="1"/>
                    </a:cubicBez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4"/>
              <p:cNvSpPr/>
              <p:nvPr/>
            </p:nvSpPr>
            <p:spPr>
              <a:xfrm>
                <a:off x="4761218" y="1452261"/>
                <a:ext cx="171188" cy="171774"/>
              </a:xfrm>
              <a:custGeom>
                <a:rect b="b" l="l" r="r" t="t"/>
                <a:pathLst>
                  <a:path extrusionOk="0" h="2344" w="2336">
                    <a:moveTo>
                      <a:pt x="1168" y="0"/>
                    </a:moveTo>
                    <a:cubicBezTo>
                      <a:pt x="524" y="0"/>
                      <a:pt x="0" y="524"/>
                      <a:pt x="0" y="1175"/>
                    </a:cubicBezTo>
                    <a:cubicBezTo>
                      <a:pt x="0" y="1819"/>
                      <a:pt x="524" y="2343"/>
                      <a:pt x="1168" y="2343"/>
                    </a:cubicBezTo>
                    <a:cubicBezTo>
                      <a:pt x="1812" y="2343"/>
                      <a:pt x="2336" y="1819"/>
                      <a:pt x="2336" y="1175"/>
                    </a:cubicBezTo>
                    <a:cubicBezTo>
                      <a:pt x="2336" y="524"/>
                      <a:pt x="1812" y="0"/>
                      <a:pt x="1168" y="0"/>
                    </a:cubicBez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4"/>
              <p:cNvSpPr/>
              <p:nvPr/>
            </p:nvSpPr>
            <p:spPr>
              <a:xfrm>
                <a:off x="4729413" y="1966784"/>
                <a:ext cx="200281" cy="171628"/>
              </a:xfrm>
              <a:custGeom>
                <a:rect b="b" l="l" r="r" t="t"/>
                <a:pathLst>
                  <a:path extrusionOk="0" h="2342" w="2733">
                    <a:moveTo>
                      <a:pt x="1565" y="1"/>
                    </a:moveTo>
                    <a:cubicBezTo>
                      <a:pt x="517" y="1"/>
                      <a:pt x="0" y="1258"/>
                      <a:pt x="734" y="1999"/>
                    </a:cubicBezTo>
                    <a:cubicBezTo>
                      <a:pt x="970" y="2236"/>
                      <a:pt x="1262" y="2341"/>
                      <a:pt x="1549" y="2341"/>
                    </a:cubicBezTo>
                    <a:cubicBezTo>
                      <a:pt x="2151" y="2341"/>
                      <a:pt x="2733" y="1874"/>
                      <a:pt x="2733" y="1168"/>
                    </a:cubicBezTo>
                    <a:cubicBezTo>
                      <a:pt x="2733" y="525"/>
                      <a:pt x="2209" y="1"/>
                      <a:pt x="1565" y="1"/>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4"/>
              <p:cNvSpPr/>
              <p:nvPr/>
            </p:nvSpPr>
            <p:spPr>
              <a:xfrm>
                <a:off x="4885726" y="2224082"/>
                <a:ext cx="200281" cy="171628"/>
              </a:xfrm>
              <a:custGeom>
                <a:rect b="b" l="l" r="r" t="t"/>
                <a:pathLst>
                  <a:path extrusionOk="0" h="2342" w="2733">
                    <a:moveTo>
                      <a:pt x="1565" y="0"/>
                    </a:moveTo>
                    <a:cubicBezTo>
                      <a:pt x="525" y="0"/>
                      <a:pt x="1" y="1258"/>
                      <a:pt x="742" y="1999"/>
                    </a:cubicBezTo>
                    <a:cubicBezTo>
                      <a:pt x="978" y="2235"/>
                      <a:pt x="1269" y="2341"/>
                      <a:pt x="1555" y="2341"/>
                    </a:cubicBezTo>
                    <a:cubicBezTo>
                      <a:pt x="2155" y="2341"/>
                      <a:pt x="2733" y="1873"/>
                      <a:pt x="2733" y="1168"/>
                    </a:cubicBezTo>
                    <a:cubicBezTo>
                      <a:pt x="2733" y="524"/>
                      <a:pt x="2209" y="0"/>
                      <a:pt x="1565" y="0"/>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4"/>
              <p:cNvSpPr/>
              <p:nvPr/>
            </p:nvSpPr>
            <p:spPr>
              <a:xfrm>
                <a:off x="4951022" y="2478083"/>
                <a:ext cx="200281" cy="171701"/>
              </a:xfrm>
              <a:custGeom>
                <a:rect b="b" l="l" r="r" t="t"/>
                <a:pathLst>
                  <a:path extrusionOk="0" h="2343" w="2733">
                    <a:moveTo>
                      <a:pt x="1565" y="0"/>
                    </a:moveTo>
                    <a:cubicBezTo>
                      <a:pt x="517" y="0"/>
                      <a:pt x="1" y="1258"/>
                      <a:pt x="734" y="1999"/>
                    </a:cubicBezTo>
                    <a:cubicBezTo>
                      <a:pt x="974" y="2236"/>
                      <a:pt x="1268" y="2343"/>
                      <a:pt x="1555" y="2343"/>
                    </a:cubicBezTo>
                    <a:cubicBezTo>
                      <a:pt x="2157" y="2343"/>
                      <a:pt x="2733" y="1877"/>
                      <a:pt x="2733" y="1168"/>
                    </a:cubicBezTo>
                    <a:cubicBezTo>
                      <a:pt x="2733" y="524"/>
                      <a:pt x="2209" y="0"/>
                      <a:pt x="1565" y="0"/>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4"/>
              <p:cNvSpPr/>
              <p:nvPr/>
            </p:nvSpPr>
            <p:spPr>
              <a:xfrm>
                <a:off x="4932921" y="2750184"/>
                <a:ext cx="200867" cy="171554"/>
              </a:xfrm>
              <a:custGeom>
                <a:rect b="b" l="l" r="r" t="t"/>
                <a:pathLst>
                  <a:path extrusionOk="0" h="2341" w="2741">
                    <a:moveTo>
                      <a:pt x="1565" y="0"/>
                    </a:moveTo>
                    <a:cubicBezTo>
                      <a:pt x="524" y="0"/>
                      <a:pt x="0" y="1258"/>
                      <a:pt x="742" y="1999"/>
                    </a:cubicBezTo>
                    <a:cubicBezTo>
                      <a:pt x="978" y="2235"/>
                      <a:pt x="1270" y="2341"/>
                      <a:pt x="1556" y="2341"/>
                    </a:cubicBezTo>
                    <a:cubicBezTo>
                      <a:pt x="2159" y="2341"/>
                      <a:pt x="2740" y="1873"/>
                      <a:pt x="2740" y="1168"/>
                    </a:cubicBezTo>
                    <a:cubicBezTo>
                      <a:pt x="2740" y="524"/>
                      <a:pt x="2216" y="0"/>
                      <a:pt x="1565" y="0"/>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4"/>
              <p:cNvSpPr/>
              <p:nvPr/>
            </p:nvSpPr>
            <p:spPr>
              <a:xfrm>
                <a:off x="4862129" y="2992605"/>
                <a:ext cx="200354" cy="171481"/>
              </a:xfrm>
              <a:custGeom>
                <a:rect b="b" l="l" r="r" t="t"/>
                <a:pathLst>
                  <a:path extrusionOk="0" h="2340" w="2734">
                    <a:moveTo>
                      <a:pt x="1565" y="1"/>
                    </a:moveTo>
                    <a:cubicBezTo>
                      <a:pt x="525" y="1"/>
                      <a:pt x="1" y="1258"/>
                      <a:pt x="734" y="1992"/>
                    </a:cubicBezTo>
                    <a:cubicBezTo>
                      <a:pt x="974" y="2232"/>
                      <a:pt x="1269" y="2339"/>
                      <a:pt x="1557" y="2339"/>
                    </a:cubicBezTo>
                    <a:cubicBezTo>
                      <a:pt x="2158" y="2339"/>
                      <a:pt x="2733" y="1872"/>
                      <a:pt x="2733" y="1168"/>
                    </a:cubicBezTo>
                    <a:cubicBezTo>
                      <a:pt x="2733" y="525"/>
                      <a:pt x="2209" y="1"/>
                      <a:pt x="1565" y="1"/>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4"/>
              <p:cNvSpPr/>
              <p:nvPr/>
            </p:nvSpPr>
            <p:spPr>
              <a:xfrm>
                <a:off x="4726115" y="3258697"/>
                <a:ext cx="200281" cy="171408"/>
              </a:xfrm>
              <a:custGeom>
                <a:rect b="b" l="l" r="r" t="t"/>
                <a:pathLst>
                  <a:path extrusionOk="0" h="2339" w="2733">
                    <a:moveTo>
                      <a:pt x="1565" y="0"/>
                    </a:moveTo>
                    <a:cubicBezTo>
                      <a:pt x="524" y="0"/>
                      <a:pt x="0" y="1258"/>
                      <a:pt x="741" y="1991"/>
                    </a:cubicBezTo>
                    <a:cubicBezTo>
                      <a:pt x="979" y="2232"/>
                      <a:pt x="1272" y="2339"/>
                      <a:pt x="1559" y="2339"/>
                    </a:cubicBezTo>
                    <a:cubicBezTo>
                      <a:pt x="2158" y="2339"/>
                      <a:pt x="2733" y="1871"/>
                      <a:pt x="2733" y="1168"/>
                    </a:cubicBezTo>
                    <a:cubicBezTo>
                      <a:pt x="2733" y="524"/>
                      <a:pt x="2209" y="0"/>
                      <a:pt x="1565" y="0"/>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4"/>
              <p:cNvSpPr/>
              <p:nvPr/>
            </p:nvSpPr>
            <p:spPr>
              <a:xfrm>
                <a:off x="4214303" y="1966784"/>
                <a:ext cx="200281" cy="171628"/>
              </a:xfrm>
              <a:custGeom>
                <a:rect b="b" l="l" r="r" t="t"/>
                <a:pathLst>
                  <a:path extrusionOk="0" h="2342" w="2733">
                    <a:moveTo>
                      <a:pt x="1168" y="1"/>
                    </a:moveTo>
                    <a:cubicBezTo>
                      <a:pt x="524" y="1"/>
                      <a:pt x="0" y="525"/>
                      <a:pt x="0" y="1168"/>
                    </a:cubicBezTo>
                    <a:cubicBezTo>
                      <a:pt x="0" y="1874"/>
                      <a:pt x="578" y="2341"/>
                      <a:pt x="1181" y="2341"/>
                    </a:cubicBezTo>
                    <a:cubicBezTo>
                      <a:pt x="1468" y="2341"/>
                      <a:pt x="1760" y="2236"/>
                      <a:pt x="1999" y="1999"/>
                    </a:cubicBezTo>
                    <a:cubicBezTo>
                      <a:pt x="2733" y="1258"/>
                      <a:pt x="2209" y="1"/>
                      <a:pt x="1168" y="1"/>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91" name="Google Shape;91;p14"/>
              <p:cNvSpPr/>
              <p:nvPr/>
            </p:nvSpPr>
            <p:spPr>
              <a:xfrm>
                <a:off x="4057403" y="2224082"/>
                <a:ext cx="171774" cy="171188"/>
              </a:xfrm>
              <a:custGeom>
                <a:rect b="b" l="l" r="r" t="t"/>
                <a:pathLst>
                  <a:path extrusionOk="0" h="2336" w="2344">
                    <a:moveTo>
                      <a:pt x="1176" y="0"/>
                    </a:moveTo>
                    <a:cubicBezTo>
                      <a:pt x="524" y="0"/>
                      <a:pt x="0" y="524"/>
                      <a:pt x="0" y="1168"/>
                    </a:cubicBezTo>
                    <a:cubicBezTo>
                      <a:pt x="0" y="1812"/>
                      <a:pt x="524" y="2336"/>
                      <a:pt x="1176" y="2336"/>
                    </a:cubicBezTo>
                    <a:cubicBezTo>
                      <a:pt x="1819" y="2336"/>
                      <a:pt x="2343" y="1812"/>
                      <a:pt x="2343" y="1168"/>
                    </a:cubicBezTo>
                    <a:cubicBezTo>
                      <a:pt x="2343" y="524"/>
                      <a:pt x="1819" y="0"/>
                      <a:pt x="1176" y="0"/>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92" name="Google Shape;92;p14"/>
              <p:cNvSpPr/>
              <p:nvPr/>
            </p:nvSpPr>
            <p:spPr>
              <a:xfrm>
                <a:off x="3992694" y="2478083"/>
                <a:ext cx="200281" cy="171701"/>
              </a:xfrm>
              <a:custGeom>
                <a:rect b="b" l="l" r="r" t="t"/>
                <a:pathLst>
                  <a:path extrusionOk="0" h="2343" w="2733">
                    <a:moveTo>
                      <a:pt x="1168" y="0"/>
                    </a:moveTo>
                    <a:cubicBezTo>
                      <a:pt x="524" y="0"/>
                      <a:pt x="0" y="524"/>
                      <a:pt x="0" y="1168"/>
                    </a:cubicBezTo>
                    <a:cubicBezTo>
                      <a:pt x="0" y="1877"/>
                      <a:pt x="576" y="2343"/>
                      <a:pt x="1175" y="2343"/>
                    </a:cubicBezTo>
                    <a:cubicBezTo>
                      <a:pt x="1462" y="2343"/>
                      <a:pt x="1754" y="2236"/>
                      <a:pt x="1991" y="1999"/>
                    </a:cubicBezTo>
                    <a:cubicBezTo>
                      <a:pt x="2732" y="1258"/>
                      <a:pt x="2208" y="0"/>
                      <a:pt x="1168" y="0"/>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93" name="Google Shape;93;p14"/>
              <p:cNvSpPr/>
              <p:nvPr/>
            </p:nvSpPr>
            <p:spPr>
              <a:xfrm>
                <a:off x="4010209" y="2750184"/>
                <a:ext cx="200281" cy="171554"/>
              </a:xfrm>
              <a:custGeom>
                <a:rect b="b" l="l" r="r" t="t"/>
                <a:pathLst>
                  <a:path extrusionOk="0" h="2341" w="2733">
                    <a:moveTo>
                      <a:pt x="1168" y="0"/>
                    </a:moveTo>
                    <a:cubicBezTo>
                      <a:pt x="525" y="0"/>
                      <a:pt x="1" y="524"/>
                      <a:pt x="1" y="1168"/>
                    </a:cubicBezTo>
                    <a:cubicBezTo>
                      <a:pt x="1" y="1873"/>
                      <a:pt x="578" y="2341"/>
                      <a:pt x="1181" y="2341"/>
                    </a:cubicBezTo>
                    <a:cubicBezTo>
                      <a:pt x="1468" y="2341"/>
                      <a:pt x="1760" y="2235"/>
                      <a:pt x="1999" y="1999"/>
                    </a:cubicBezTo>
                    <a:cubicBezTo>
                      <a:pt x="2733" y="1258"/>
                      <a:pt x="2216"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4"/>
              <p:cNvSpPr/>
              <p:nvPr/>
            </p:nvSpPr>
            <p:spPr>
              <a:xfrm>
                <a:off x="4081000" y="2992605"/>
                <a:ext cx="200794" cy="171481"/>
              </a:xfrm>
              <a:custGeom>
                <a:rect b="b" l="l" r="r" t="t"/>
                <a:pathLst>
                  <a:path extrusionOk="0" h="2340" w="2740">
                    <a:moveTo>
                      <a:pt x="1175" y="1"/>
                    </a:moveTo>
                    <a:cubicBezTo>
                      <a:pt x="524" y="1"/>
                      <a:pt x="0" y="525"/>
                      <a:pt x="0" y="1168"/>
                    </a:cubicBezTo>
                    <a:cubicBezTo>
                      <a:pt x="0" y="1872"/>
                      <a:pt x="578" y="2339"/>
                      <a:pt x="1180" y="2339"/>
                    </a:cubicBezTo>
                    <a:cubicBezTo>
                      <a:pt x="1468" y="2339"/>
                      <a:pt x="1761" y="2232"/>
                      <a:pt x="1999" y="1992"/>
                    </a:cubicBezTo>
                    <a:cubicBezTo>
                      <a:pt x="2740" y="1258"/>
                      <a:pt x="2216" y="1"/>
                      <a:pt x="1175" y="1"/>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4"/>
              <p:cNvSpPr/>
              <p:nvPr/>
            </p:nvSpPr>
            <p:spPr>
              <a:xfrm>
                <a:off x="4217015" y="3258697"/>
                <a:ext cx="200281" cy="171408"/>
              </a:xfrm>
              <a:custGeom>
                <a:rect b="b" l="l" r="r" t="t"/>
                <a:pathLst>
                  <a:path extrusionOk="0" h="2339" w="2733">
                    <a:moveTo>
                      <a:pt x="1168" y="0"/>
                    </a:moveTo>
                    <a:cubicBezTo>
                      <a:pt x="525" y="0"/>
                      <a:pt x="1" y="524"/>
                      <a:pt x="1" y="1168"/>
                    </a:cubicBezTo>
                    <a:cubicBezTo>
                      <a:pt x="1" y="1871"/>
                      <a:pt x="579" y="2339"/>
                      <a:pt x="1180" y="2339"/>
                    </a:cubicBezTo>
                    <a:cubicBezTo>
                      <a:pt x="1468" y="2339"/>
                      <a:pt x="1762" y="2232"/>
                      <a:pt x="1999" y="1991"/>
                    </a:cubicBezTo>
                    <a:cubicBezTo>
                      <a:pt x="2733" y="1258"/>
                      <a:pt x="2216"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4"/>
              <p:cNvSpPr/>
              <p:nvPr/>
            </p:nvSpPr>
            <p:spPr>
              <a:xfrm>
                <a:off x="4757920" y="3781501"/>
                <a:ext cx="171774" cy="171774"/>
              </a:xfrm>
              <a:custGeom>
                <a:rect b="b" l="l" r="r" t="t"/>
                <a:pathLst>
                  <a:path extrusionOk="0" h="2344" w="2344">
                    <a:moveTo>
                      <a:pt x="1168" y="0"/>
                    </a:moveTo>
                    <a:cubicBezTo>
                      <a:pt x="525" y="0"/>
                      <a:pt x="1" y="524"/>
                      <a:pt x="1" y="1175"/>
                    </a:cubicBezTo>
                    <a:cubicBezTo>
                      <a:pt x="1" y="1819"/>
                      <a:pt x="525" y="2343"/>
                      <a:pt x="1168" y="2343"/>
                    </a:cubicBezTo>
                    <a:cubicBezTo>
                      <a:pt x="1820" y="2343"/>
                      <a:pt x="2344" y="1819"/>
                      <a:pt x="2344" y="1175"/>
                    </a:cubicBezTo>
                    <a:cubicBezTo>
                      <a:pt x="2344" y="524"/>
                      <a:pt x="1820"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4"/>
              <p:cNvSpPr/>
              <p:nvPr/>
            </p:nvSpPr>
            <p:spPr>
              <a:xfrm>
                <a:off x="4885726" y="4038726"/>
                <a:ext cx="200281" cy="171774"/>
              </a:xfrm>
              <a:custGeom>
                <a:rect b="b" l="l" r="r" t="t"/>
                <a:pathLst>
                  <a:path extrusionOk="0" h="2344" w="2733">
                    <a:moveTo>
                      <a:pt x="1565" y="1"/>
                    </a:moveTo>
                    <a:cubicBezTo>
                      <a:pt x="525" y="1"/>
                      <a:pt x="1" y="1258"/>
                      <a:pt x="742" y="2000"/>
                    </a:cubicBezTo>
                    <a:cubicBezTo>
                      <a:pt x="979" y="2237"/>
                      <a:pt x="1271" y="2343"/>
                      <a:pt x="1558" y="2343"/>
                    </a:cubicBezTo>
                    <a:cubicBezTo>
                      <a:pt x="2157" y="2343"/>
                      <a:pt x="2733" y="1878"/>
                      <a:pt x="2733" y="1169"/>
                    </a:cubicBezTo>
                    <a:cubicBezTo>
                      <a:pt x="2733" y="525"/>
                      <a:pt x="2209" y="1"/>
                      <a:pt x="1565" y="1"/>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4"/>
              <p:cNvSpPr/>
              <p:nvPr/>
            </p:nvSpPr>
            <p:spPr>
              <a:xfrm>
                <a:off x="4225809" y="3781501"/>
                <a:ext cx="200867" cy="171994"/>
              </a:xfrm>
              <a:custGeom>
                <a:rect b="b" l="l" r="r" t="t"/>
                <a:pathLst>
                  <a:path extrusionOk="0" h="2347" w="2741">
                    <a:moveTo>
                      <a:pt x="1176" y="0"/>
                    </a:moveTo>
                    <a:cubicBezTo>
                      <a:pt x="524" y="0"/>
                      <a:pt x="0" y="524"/>
                      <a:pt x="0" y="1175"/>
                    </a:cubicBezTo>
                    <a:cubicBezTo>
                      <a:pt x="0" y="1879"/>
                      <a:pt x="579" y="2346"/>
                      <a:pt x="1180" y="2346"/>
                    </a:cubicBezTo>
                    <a:cubicBezTo>
                      <a:pt x="1468" y="2346"/>
                      <a:pt x="1761" y="2239"/>
                      <a:pt x="1999" y="1999"/>
                    </a:cubicBezTo>
                    <a:cubicBezTo>
                      <a:pt x="2740" y="1265"/>
                      <a:pt x="2216" y="0"/>
                      <a:pt x="1176" y="0"/>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4"/>
              <p:cNvSpPr/>
              <p:nvPr/>
            </p:nvSpPr>
            <p:spPr>
              <a:xfrm>
                <a:off x="4069495" y="4038726"/>
                <a:ext cx="200281" cy="171774"/>
              </a:xfrm>
              <a:custGeom>
                <a:rect b="b" l="l" r="r" t="t"/>
                <a:pathLst>
                  <a:path extrusionOk="0" h="2344" w="2733">
                    <a:moveTo>
                      <a:pt x="1168" y="1"/>
                    </a:moveTo>
                    <a:cubicBezTo>
                      <a:pt x="524" y="1"/>
                      <a:pt x="0" y="525"/>
                      <a:pt x="0" y="1169"/>
                    </a:cubicBezTo>
                    <a:cubicBezTo>
                      <a:pt x="0" y="1878"/>
                      <a:pt x="576" y="2343"/>
                      <a:pt x="1177" y="2343"/>
                    </a:cubicBezTo>
                    <a:cubicBezTo>
                      <a:pt x="1465" y="2343"/>
                      <a:pt x="1759" y="2237"/>
                      <a:pt x="1999" y="2000"/>
                    </a:cubicBezTo>
                    <a:cubicBezTo>
                      <a:pt x="2732" y="1258"/>
                      <a:pt x="2208" y="1"/>
                      <a:pt x="1168" y="1"/>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4"/>
              <p:cNvSpPr/>
              <p:nvPr/>
            </p:nvSpPr>
            <p:spPr>
              <a:xfrm>
                <a:off x="4395313" y="1667275"/>
                <a:ext cx="313869" cy="268361"/>
              </a:xfrm>
              <a:custGeom>
                <a:rect b="b" l="l" r="r" t="t"/>
                <a:pathLst>
                  <a:path extrusionOk="0" h="3662" w="4283">
                    <a:moveTo>
                      <a:pt x="2448" y="0"/>
                    </a:moveTo>
                    <a:cubicBezTo>
                      <a:pt x="816" y="0"/>
                      <a:pt x="1" y="1969"/>
                      <a:pt x="1153" y="3122"/>
                    </a:cubicBezTo>
                    <a:cubicBezTo>
                      <a:pt x="1526" y="3495"/>
                      <a:pt x="1985" y="3662"/>
                      <a:pt x="2435" y="3662"/>
                    </a:cubicBezTo>
                    <a:cubicBezTo>
                      <a:pt x="3378" y="3662"/>
                      <a:pt x="4282" y="2931"/>
                      <a:pt x="4282" y="1827"/>
                    </a:cubicBezTo>
                    <a:cubicBezTo>
                      <a:pt x="4282" y="816"/>
                      <a:pt x="3459" y="0"/>
                      <a:pt x="2448" y="0"/>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101" name="Google Shape;101;p14"/>
              <p:cNvSpPr/>
              <p:nvPr/>
            </p:nvSpPr>
            <p:spPr>
              <a:xfrm>
                <a:off x="4429317" y="3478694"/>
                <a:ext cx="294669" cy="268434"/>
              </a:xfrm>
              <a:custGeom>
                <a:rect b="b" l="l" r="r" t="t"/>
                <a:pathLst>
                  <a:path extrusionOk="0" h="3663" w="4021">
                    <a:moveTo>
                      <a:pt x="2011" y="0"/>
                    </a:moveTo>
                    <a:cubicBezTo>
                      <a:pt x="1543" y="0"/>
                      <a:pt x="1075" y="180"/>
                      <a:pt x="719" y="539"/>
                    </a:cubicBezTo>
                    <a:cubicBezTo>
                      <a:pt x="1" y="1250"/>
                      <a:pt x="1" y="2410"/>
                      <a:pt x="719" y="3129"/>
                    </a:cubicBezTo>
                    <a:cubicBezTo>
                      <a:pt x="1075" y="3485"/>
                      <a:pt x="1543" y="3662"/>
                      <a:pt x="2011" y="3662"/>
                    </a:cubicBezTo>
                    <a:cubicBezTo>
                      <a:pt x="2480" y="3662"/>
                      <a:pt x="2950" y="3485"/>
                      <a:pt x="3309" y="3129"/>
                    </a:cubicBezTo>
                    <a:cubicBezTo>
                      <a:pt x="4020" y="2410"/>
                      <a:pt x="4020" y="1250"/>
                      <a:pt x="3309" y="539"/>
                    </a:cubicBezTo>
                    <a:cubicBezTo>
                      <a:pt x="2950" y="180"/>
                      <a:pt x="2480" y="0"/>
                      <a:pt x="2011" y="0"/>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4"/>
              <p:cNvSpPr/>
              <p:nvPr/>
            </p:nvSpPr>
            <p:spPr>
              <a:xfrm>
                <a:off x="4201112" y="2281683"/>
                <a:ext cx="380776" cy="53276"/>
              </a:xfrm>
              <a:custGeom>
                <a:rect b="b" l="l" r="r" t="t"/>
                <a:pathLst>
                  <a:path extrusionOk="0" h="727" w="5196">
                    <a:moveTo>
                      <a:pt x="1" y="0"/>
                    </a:moveTo>
                    <a:lnTo>
                      <a:pt x="1" y="726"/>
                    </a:lnTo>
                    <a:lnTo>
                      <a:pt x="5196" y="726"/>
                    </a:lnTo>
                    <a:lnTo>
                      <a:pt x="5196" y="0"/>
                    </a:ln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103" name="Google Shape;103;p14"/>
              <p:cNvSpPr/>
              <p:nvPr/>
            </p:nvSpPr>
            <p:spPr>
              <a:xfrm>
                <a:off x="4563206" y="2281683"/>
                <a:ext cx="381289" cy="53276"/>
              </a:xfrm>
              <a:custGeom>
                <a:rect b="b" l="l" r="r" t="t"/>
                <a:pathLst>
                  <a:path extrusionOk="0" h="727" w="5203">
                    <a:moveTo>
                      <a:pt x="0" y="0"/>
                    </a:moveTo>
                    <a:lnTo>
                      <a:pt x="0" y="726"/>
                    </a:lnTo>
                    <a:lnTo>
                      <a:pt x="5203" y="726"/>
                    </a:lnTo>
                    <a:lnTo>
                      <a:pt x="5203" y="0"/>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4"/>
              <p:cNvSpPr/>
              <p:nvPr/>
            </p:nvSpPr>
            <p:spPr>
              <a:xfrm>
                <a:off x="4143511" y="2543305"/>
                <a:ext cx="444971" cy="53350"/>
              </a:xfrm>
              <a:custGeom>
                <a:rect b="b" l="l" r="r" t="t"/>
                <a:pathLst>
                  <a:path extrusionOk="0" h="728" w="6072">
                    <a:moveTo>
                      <a:pt x="1" y="1"/>
                    </a:moveTo>
                    <a:lnTo>
                      <a:pt x="1" y="727"/>
                    </a:lnTo>
                    <a:lnTo>
                      <a:pt x="6071" y="727"/>
                    </a:lnTo>
                    <a:lnTo>
                      <a:pt x="6071" y="1"/>
                    </a:ln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105" name="Google Shape;105;p14"/>
              <p:cNvSpPr/>
              <p:nvPr/>
            </p:nvSpPr>
            <p:spPr>
              <a:xfrm>
                <a:off x="4567016" y="2543305"/>
                <a:ext cx="445484" cy="53350"/>
              </a:xfrm>
              <a:custGeom>
                <a:rect b="b" l="l" r="r" t="t"/>
                <a:pathLst>
                  <a:path extrusionOk="0" h="728" w="6079">
                    <a:moveTo>
                      <a:pt x="1" y="1"/>
                    </a:moveTo>
                    <a:lnTo>
                      <a:pt x="1" y="727"/>
                    </a:lnTo>
                    <a:lnTo>
                      <a:pt x="6079" y="727"/>
                    </a:lnTo>
                    <a:lnTo>
                      <a:pt x="6079" y="1"/>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4"/>
              <p:cNvSpPr/>
              <p:nvPr/>
            </p:nvSpPr>
            <p:spPr>
              <a:xfrm>
                <a:off x="4143511" y="3057388"/>
                <a:ext cx="444971" cy="53276"/>
              </a:xfrm>
              <a:custGeom>
                <a:rect b="b" l="l" r="r" t="t"/>
                <a:pathLst>
                  <a:path extrusionOk="0" h="727" w="6072">
                    <a:moveTo>
                      <a:pt x="1" y="0"/>
                    </a:moveTo>
                    <a:lnTo>
                      <a:pt x="1" y="726"/>
                    </a:lnTo>
                    <a:lnTo>
                      <a:pt x="6071" y="726"/>
                    </a:lnTo>
                    <a:lnTo>
                      <a:pt x="6071" y="0"/>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4"/>
              <p:cNvSpPr/>
              <p:nvPr/>
            </p:nvSpPr>
            <p:spPr>
              <a:xfrm>
                <a:off x="4567016" y="3057388"/>
                <a:ext cx="445484" cy="53276"/>
              </a:xfrm>
              <a:custGeom>
                <a:rect b="b" l="l" r="r" t="t"/>
                <a:pathLst>
                  <a:path extrusionOk="0" h="727" w="6079">
                    <a:moveTo>
                      <a:pt x="1" y="0"/>
                    </a:moveTo>
                    <a:lnTo>
                      <a:pt x="1" y="726"/>
                    </a:lnTo>
                    <a:lnTo>
                      <a:pt x="6079" y="726"/>
                    </a:lnTo>
                    <a:lnTo>
                      <a:pt x="6079" y="0"/>
                    </a:ln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4"/>
              <p:cNvSpPr/>
              <p:nvPr/>
            </p:nvSpPr>
            <p:spPr>
              <a:xfrm>
                <a:off x="4143511" y="2791296"/>
                <a:ext cx="444971" cy="53276"/>
              </a:xfrm>
              <a:custGeom>
                <a:rect b="b" l="l" r="r" t="t"/>
                <a:pathLst>
                  <a:path extrusionOk="0" h="727" w="6072">
                    <a:moveTo>
                      <a:pt x="1" y="0"/>
                    </a:moveTo>
                    <a:lnTo>
                      <a:pt x="1" y="727"/>
                    </a:lnTo>
                    <a:lnTo>
                      <a:pt x="6071" y="727"/>
                    </a:lnTo>
                    <a:lnTo>
                      <a:pt x="6071" y="0"/>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4"/>
              <p:cNvSpPr/>
              <p:nvPr/>
            </p:nvSpPr>
            <p:spPr>
              <a:xfrm>
                <a:off x="4567016" y="2791296"/>
                <a:ext cx="445484" cy="53276"/>
              </a:xfrm>
              <a:custGeom>
                <a:rect b="b" l="l" r="r" t="t"/>
                <a:pathLst>
                  <a:path extrusionOk="0" h="727" w="6079">
                    <a:moveTo>
                      <a:pt x="1" y="0"/>
                    </a:moveTo>
                    <a:lnTo>
                      <a:pt x="1" y="727"/>
                    </a:lnTo>
                    <a:lnTo>
                      <a:pt x="6079" y="727"/>
                    </a:lnTo>
                    <a:lnTo>
                      <a:pt x="6079" y="0"/>
                    </a:ln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4"/>
              <p:cNvSpPr/>
              <p:nvPr/>
            </p:nvSpPr>
            <p:spPr>
              <a:xfrm>
                <a:off x="4270218" y="2028782"/>
                <a:ext cx="310571" cy="53276"/>
              </a:xfrm>
              <a:custGeom>
                <a:rect b="b" l="l" r="r" t="t"/>
                <a:pathLst>
                  <a:path extrusionOk="0" h="727" w="4238">
                    <a:moveTo>
                      <a:pt x="1" y="0"/>
                    </a:moveTo>
                    <a:lnTo>
                      <a:pt x="1" y="727"/>
                    </a:lnTo>
                    <a:lnTo>
                      <a:pt x="4238" y="727"/>
                    </a:lnTo>
                    <a:lnTo>
                      <a:pt x="4238" y="0"/>
                    </a:ln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111" name="Google Shape;111;p14"/>
              <p:cNvSpPr/>
              <p:nvPr/>
            </p:nvSpPr>
            <p:spPr>
              <a:xfrm>
                <a:off x="4565917" y="2028782"/>
                <a:ext cx="310571" cy="53276"/>
              </a:xfrm>
              <a:custGeom>
                <a:rect b="b" l="l" r="r" t="t"/>
                <a:pathLst>
                  <a:path extrusionOk="0" h="727" w="4238">
                    <a:moveTo>
                      <a:pt x="1" y="0"/>
                    </a:moveTo>
                    <a:lnTo>
                      <a:pt x="1" y="727"/>
                    </a:lnTo>
                    <a:lnTo>
                      <a:pt x="4237" y="727"/>
                    </a:lnTo>
                    <a:lnTo>
                      <a:pt x="4237" y="0"/>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4"/>
              <p:cNvSpPr/>
              <p:nvPr/>
            </p:nvSpPr>
            <p:spPr>
              <a:xfrm>
                <a:off x="4270218" y="3319010"/>
                <a:ext cx="310571" cy="53276"/>
              </a:xfrm>
              <a:custGeom>
                <a:rect b="b" l="l" r="r" t="t"/>
                <a:pathLst>
                  <a:path extrusionOk="0" h="727" w="4238">
                    <a:moveTo>
                      <a:pt x="1" y="1"/>
                    </a:moveTo>
                    <a:lnTo>
                      <a:pt x="1" y="727"/>
                    </a:lnTo>
                    <a:lnTo>
                      <a:pt x="4238" y="727"/>
                    </a:lnTo>
                    <a:lnTo>
                      <a:pt x="4238" y="1"/>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4"/>
              <p:cNvSpPr/>
              <p:nvPr/>
            </p:nvSpPr>
            <p:spPr>
              <a:xfrm>
                <a:off x="4565917" y="3319010"/>
                <a:ext cx="310571" cy="53276"/>
              </a:xfrm>
              <a:custGeom>
                <a:rect b="b" l="l" r="r" t="t"/>
                <a:pathLst>
                  <a:path extrusionOk="0" h="727" w="4238">
                    <a:moveTo>
                      <a:pt x="1" y="1"/>
                    </a:moveTo>
                    <a:lnTo>
                      <a:pt x="1" y="727"/>
                    </a:lnTo>
                    <a:lnTo>
                      <a:pt x="4237" y="727"/>
                    </a:lnTo>
                    <a:lnTo>
                      <a:pt x="4237" y="1"/>
                    </a:ln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4"/>
              <p:cNvSpPr/>
              <p:nvPr/>
            </p:nvSpPr>
            <p:spPr>
              <a:xfrm>
                <a:off x="4567016" y="4099625"/>
                <a:ext cx="445484" cy="52763"/>
              </a:xfrm>
              <a:custGeom>
                <a:rect b="b" l="l" r="r" t="t"/>
                <a:pathLst>
                  <a:path extrusionOk="0" h="720" w="6079">
                    <a:moveTo>
                      <a:pt x="1" y="1"/>
                    </a:moveTo>
                    <a:lnTo>
                      <a:pt x="1" y="719"/>
                    </a:lnTo>
                    <a:lnTo>
                      <a:pt x="6079" y="719"/>
                    </a:lnTo>
                    <a:lnTo>
                      <a:pt x="6079" y="1"/>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4"/>
              <p:cNvSpPr/>
              <p:nvPr/>
            </p:nvSpPr>
            <p:spPr>
              <a:xfrm>
                <a:off x="4143511" y="4099625"/>
                <a:ext cx="444971" cy="52763"/>
              </a:xfrm>
              <a:custGeom>
                <a:rect b="b" l="l" r="r" t="t"/>
                <a:pathLst>
                  <a:path extrusionOk="0" h="720" w="6072">
                    <a:moveTo>
                      <a:pt x="1" y="1"/>
                    </a:moveTo>
                    <a:lnTo>
                      <a:pt x="1" y="719"/>
                    </a:lnTo>
                    <a:lnTo>
                      <a:pt x="6071" y="719"/>
                    </a:lnTo>
                    <a:lnTo>
                      <a:pt x="6071" y="1"/>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4"/>
              <p:cNvSpPr/>
              <p:nvPr/>
            </p:nvSpPr>
            <p:spPr>
              <a:xfrm>
                <a:off x="4574711" y="3838003"/>
                <a:ext cx="310571" cy="53276"/>
              </a:xfrm>
              <a:custGeom>
                <a:rect b="b" l="l" r="r" t="t"/>
                <a:pathLst>
                  <a:path extrusionOk="0" h="727" w="4238">
                    <a:moveTo>
                      <a:pt x="0" y="0"/>
                    </a:moveTo>
                    <a:lnTo>
                      <a:pt x="0" y="726"/>
                    </a:lnTo>
                    <a:lnTo>
                      <a:pt x="4237" y="726"/>
                    </a:lnTo>
                    <a:lnTo>
                      <a:pt x="4237" y="0"/>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4"/>
              <p:cNvSpPr/>
              <p:nvPr/>
            </p:nvSpPr>
            <p:spPr>
              <a:xfrm>
                <a:off x="4279012" y="3838003"/>
                <a:ext cx="310571" cy="53276"/>
              </a:xfrm>
              <a:custGeom>
                <a:rect b="b" l="l" r="r" t="t"/>
                <a:pathLst>
                  <a:path extrusionOk="0" h="727" w="4238">
                    <a:moveTo>
                      <a:pt x="1" y="0"/>
                    </a:moveTo>
                    <a:lnTo>
                      <a:pt x="1" y="726"/>
                    </a:lnTo>
                    <a:lnTo>
                      <a:pt x="4237" y="726"/>
                    </a:lnTo>
                    <a:lnTo>
                      <a:pt x="4237" y="0"/>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14"/>
            <p:cNvGrpSpPr/>
            <p:nvPr/>
          </p:nvGrpSpPr>
          <p:grpSpPr>
            <a:xfrm>
              <a:off x="127351" y="4159605"/>
              <a:ext cx="613331" cy="297113"/>
              <a:chOff x="4379450" y="1472663"/>
              <a:chExt cx="3161500" cy="1531513"/>
            </a:xfrm>
          </p:grpSpPr>
          <p:pic>
            <p:nvPicPr>
              <p:cNvPr id="119" name="Google Shape;119;p14"/>
              <p:cNvPicPr preferRelativeResize="0"/>
              <p:nvPr/>
            </p:nvPicPr>
            <p:blipFill>
              <a:blip r:embed="rId4">
                <a:alphaModFix/>
              </a:blip>
              <a:stretch>
                <a:fillRect/>
              </a:stretch>
            </p:blipFill>
            <p:spPr>
              <a:xfrm>
                <a:off x="5940750" y="1651625"/>
                <a:ext cx="1600200" cy="1352550"/>
              </a:xfrm>
              <a:prstGeom prst="rect">
                <a:avLst/>
              </a:prstGeom>
              <a:noFill/>
              <a:ln>
                <a:noFill/>
              </a:ln>
            </p:spPr>
          </p:pic>
          <p:pic>
            <p:nvPicPr>
              <p:cNvPr id="120" name="Google Shape;120;p14"/>
              <p:cNvPicPr preferRelativeResize="0"/>
              <p:nvPr/>
            </p:nvPicPr>
            <p:blipFill>
              <a:blip r:embed="rId5">
                <a:alphaModFix/>
              </a:blip>
              <a:stretch>
                <a:fillRect/>
              </a:stretch>
            </p:blipFill>
            <p:spPr>
              <a:xfrm>
                <a:off x="4379450" y="1472663"/>
                <a:ext cx="1466850" cy="1171575"/>
              </a:xfrm>
              <a:prstGeom prst="rect">
                <a:avLst/>
              </a:prstGeom>
              <a:noFill/>
              <a:ln>
                <a:noFill/>
              </a:ln>
            </p:spPr>
          </p:pic>
        </p:grpSp>
        <p:sp>
          <p:nvSpPr>
            <p:cNvPr id="121" name="Google Shape;121;p14"/>
            <p:cNvSpPr/>
            <p:nvPr/>
          </p:nvSpPr>
          <p:spPr>
            <a:xfrm rot="-4212067">
              <a:off x="296686" y="4246825"/>
              <a:ext cx="247107" cy="469838"/>
            </a:xfrm>
            <a:prstGeom prst="chord">
              <a:avLst>
                <a:gd fmla="val 5072480" name="adj1"/>
                <a:gd fmla="val 13876752" name="adj2"/>
              </a:avLst>
            </a:prstGeom>
            <a:solidFill>
              <a:srgbClr val="191919"/>
            </a:solid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4"/>
            <p:cNvSpPr/>
            <p:nvPr/>
          </p:nvSpPr>
          <p:spPr>
            <a:xfrm>
              <a:off x="267183" y="4526945"/>
              <a:ext cx="377100" cy="8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4"/>
            <p:cNvSpPr/>
            <p:nvPr/>
          </p:nvSpPr>
          <p:spPr>
            <a:xfrm rot="5981327">
              <a:off x="601678" y="4078145"/>
              <a:ext cx="62390" cy="218640"/>
            </a:xfrm>
            <a:prstGeom prst="moon">
              <a:avLst>
                <a:gd fmla="val 34344" name="adj"/>
              </a:avLst>
            </a:prstGeom>
            <a:solidFill>
              <a:srgbClr val="191919"/>
            </a:solid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4"/>
            <p:cNvSpPr/>
            <p:nvPr/>
          </p:nvSpPr>
          <p:spPr>
            <a:xfrm flipH="1" rot="-6049381">
              <a:off x="198496" y="4027161"/>
              <a:ext cx="62308" cy="214277"/>
            </a:xfrm>
            <a:prstGeom prst="moon">
              <a:avLst>
                <a:gd fmla="val 34344" name="adj"/>
              </a:avLst>
            </a:prstGeom>
            <a:solidFill>
              <a:srgbClr val="191919"/>
            </a:solid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5" name="Google Shape;125;p14"/>
          <p:cNvGrpSpPr/>
          <p:nvPr/>
        </p:nvGrpSpPr>
        <p:grpSpPr>
          <a:xfrm>
            <a:off x="1021399" y="3978108"/>
            <a:ext cx="6953820" cy="1117347"/>
            <a:chOff x="1174221" y="4105350"/>
            <a:chExt cx="6800802" cy="835150"/>
          </a:xfrm>
        </p:grpSpPr>
        <p:pic>
          <p:nvPicPr>
            <p:cNvPr id="126" name="Google Shape;126;p14"/>
            <p:cNvPicPr preferRelativeResize="0"/>
            <p:nvPr/>
          </p:nvPicPr>
          <p:blipFill rotWithShape="1">
            <a:blip r:embed="rId6">
              <a:alphaModFix/>
            </a:blip>
            <a:srcRect b="0" l="41523" r="0" t="0"/>
            <a:stretch/>
          </p:blipFill>
          <p:spPr>
            <a:xfrm flipH="1">
              <a:off x="1174221" y="4106175"/>
              <a:ext cx="280175" cy="834325"/>
            </a:xfrm>
            <a:prstGeom prst="rect">
              <a:avLst/>
            </a:prstGeom>
            <a:noFill/>
            <a:ln>
              <a:noFill/>
            </a:ln>
          </p:spPr>
        </p:pic>
        <p:pic>
          <p:nvPicPr>
            <p:cNvPr id="127" name="Google Shape;127;p14"/>
            <p:cNvPicPr preferRelativeResize="0"/>
            <p:nvPr/>
          </p:nvPicPr>
          <p:blipFill rotWithShape="1">
            <a:blip r:embed="rId6">
              <a:alphaModFix/>
            </a:blip>
            <a:srcRect b="0" l="0" r="61701" t="0"/>
            <a:stretch/>
          </p:blipFill>
          <p:spPr>
            <a:xfrm flipH="1">
              <a:off x="7780123" y="4106175"/>
              <a:ext cx="194900" cy="834325"/>
            </a:xfrm>
            <a:prstGeom prst="rect">
              <a:avLst/>
            </a:prstGeom>
            <a:noFill/>
            <a:ln>
              <a:noFill/>
            </a:ln>
          </p:spPr>
        </p:pic>
        <p:pic>
          <p:nvPicPr>
            <p:cNvPr id="128" name="Google Shape;128;p14"/>
            <p:cNvPicPr preferRelativeResize="0"/>
            <p:nvPr/>
          </p:nvPicPr>
          <p:blipFill rotWithShape="1">
            <a:blip r:embed="rId6">
              <a:alphaModFix/>
            </a:blip>
            <a:srcRect b="0" l="34922" r="49400" t="0"/>
            <a:stretch/>
          </p:blipFill>
          <p:spPr>
            <a:xfrm flipH="1">
              <a:off x="1451375" y="4105350"/>
              <a:ext cx="6370450" cy="834325"/>
            </a:xfrm>
            <a:prstGeom prst="rect">
              <a:avLst/>
            </a:prstGeom>
            <a:noFill/>
            <a:ln>
              <a:noFill/>
            </a:ln>
          </p:spPr>
        </p:pic>
      </p:grpSp>
      <p:sp>
        <p:nvSpPr>
          <p:cNvPr id="129" name="Google Shape;129;p14"/>
          <p:cNvSpPr txBox="1"/>
          <p:nvPr/>
        </p:nvSpPr>
        <p:spPr>
          <a:xfrm>
            <a:off x="1202400" y="4017600"/>
            <a:ext cx="6738000" cy="9387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 sz="1100">
                <a:solidFill>
                  <a:schemeClr val="dk1"/>
                </a:solidFill>
                <a:latin typeface="Press Start 2P"/>
                <a:ea typeface="Press Start 2P"/>
                <a:cs typeface="Press Start 2P"/>
                <a:sym typeface="Press Start 2P"/>
              </a:rPr>
              <a:t>Cuando las células necesitan usar o replicar el ADN, los cromosomas deben desenrollarse en cromatina. El ADN es una molécula de doble cadena. Cada hebra está formada por nucleótidos de ADN individuales.</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l">
              <a:spcBef>
                <a:spcPts val="0"/>
              </a:spcBef>
              <a:spcAft>
                <a:spcPts val="0"/>
              </a:spcAft>
              <a:buNone/>
            </a:pPr>
            <a:r>
              <a:t/>
            </a:r>
            <a:endParaRPr>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2" name="Shape 722"/>
        <p:cNvGrpSpPr/>
        <p:nvPr/>
      </p:nvGrpSpPr>
      <p:grpSpPr>
        <a:xfrm>
          <a:off x="0" y="0"/>
          <a:ext cx="0" cy="0"/>
          <a:chOff x="0" y="0"/>
          <a:chExt cx="0" cy="0"/>
        </a:xfrm>
      </p:grpSpPr>
      <p:pic>
        <p:nvPicPr>
          <p:cNvPr id="723" name="Google Shape;723;p23"/>
          <p:cNvPicPr preferRelativeResize="0"/>
          <p:nvPr/>
        </p:nvPicPr>
        <p:blipFill rotWithShape="1">
          <a:blip r:embed="rId3">
            <a:alphaModFix/>
          </a:blip>
          <a:srcRect b="23926" l="8891" r="8932" t="14440"/>
          <a:stretch/>
        </p:blipFill>
        <p:spPr>
          <a:xfrm>
            <a:off x="0" y="512800"/>
            <a:ext cx="9158400" cy="3276001"/>
          </a:xfrm>
          <a:prstGeom prst="rect">
            <a:avLst/>
          </a:prstGeom>
          <a:noFill/>
          <a:ln>
            <a:noFill/>
          </a:ln>
        </p:spPr>
      </p:pic>
      <p:sp>
        <p:nvSpPr>
          <p:cNvPr id="724" name="Google Shape;724;p23"/>
          <p:cNvSpPr/>
          <p:nvPr/>
        </p:nvSpPr>
        <p:spPr>
          <a:xfrm>
            <a:off x="3294050" y="3058300"/>
            <a:ext cx="1895700" cy="660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23"/>
          <p:cNvSpPr txBox="1"/>
          <p:nvPr/>
        </p:nvSpPr>
        <p:spPr>
          <a:xfrm>
            <a:off x="5410200" y="2438400"/>
            <a:ext cx="1512300" cy="48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1000">
                <a:latin typeface="Press Start 2P"/>
                <a:ea typeface="Press Start 2P"/>
                <a:cs typeface="Press Start 2P"/>
                <a:sym typeface="Press Start 2P"/>
              </a:rPr>
              <a:t>Hebra codificante</a:t>
            </a:r>
            <a:endParaRPr sz="1000">
              <a:latin typeface="Press Start 2P"/>
              <a:ea typeface="Press Start 2P"/>
              <a:cs typeface="Press Start 2P"/>
              <a:sym typeface="Press Start 2P"/>
            </a:endParaRPr>
          </a:p>
        </p:txBody>
      </p:sp>
      <p:sp>
        <p:nvSpPr>
          <p:cNvPr id="726" name="Google Shape;726;p23"/>
          <p:cNvSpPr txBox="1"/>
          <p:nvPr/>
        </p:nvSpPr>
        <p:spPr>
          <a:xfrm>
            <a:off x="5181600" y="152400"/>
            <a:ext cx="1963500" cy="48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1000">
                <a:latin typeface="Press Start 2P"/>
                <a:ea typeface="Press Start 2P"/>
                <a:cs typeface="Press Start 2P"/>
                <a:sym typeface="Press Start 2P"/>
              </a:rPr>
              <a:t>Hebra molde</a:t>
            </a:r>
            <a:endParaRPr sz="1000">
              <a:latin typeface="Press Start 2P"/>
              <a:ea typeface="Press Start 2P"/>
              <a:cs typeface="Press Start 2P"/>
              <a:sym typeface="Press Start 2P"/>
            </a:endParaRPr>
          </a:p>
        </p:txBody>
      </p:sp>
      <p:sp>
        <p:nvSpPr>
          <p:cNvPr id="727" name="Google Shape;727;p23"/>
          <p:cNvSpPr txBox="1"/>
          <p:nvPr/>
        </p:nvSpPr>
        <p:spPr>
          <a:xfrm>
            <a:off x="2142350" y="690900"/>
            <a:ext cx="2751900" cy="45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1300">
                <a:solidFill>
                  <a:srgbClr val="BCBCBC"/>
                </a:solidFill>
                <a:latin typeface="Press Start 2P"/>
                <a:ea typeface="Press Start 2P"/>
                <a:cs typeface="Press Start 2P"/>
                <a:sym typeface="Press Start 2P"/>
              </a:rPr>
              <a:t>ARN Polimerasa</a:t>
            </a:r>
            <a:endParaRPr sz="1300">
              <a:solidFill>
                <a:srgbClr val="BCBCBC"/>
              </a:solidFill>
              <a:latin typeface="Press Start 2P"/>
              <a:ea typeface="Press Start 2P"/>
              <a:cs typeface="Press Start 2P"/>
              <a:sym typeface="Press Start 2P"/>
            </a:endParaRPr>
          </a:p>
        </p:txBody>
      </p:sp>
      <p:sp>
        <p:nvSpPr>
          <p:cNvPr id="728" name="Google Shape;728;p23"/>
          <p:cNvSpPr/>
          <p:nvPr/>
        </p:nvSpPr>
        <p:spPr>
          <a:xfrm rot="-2700000">
            <a:off x="4078771" y="1105184"/>
            <a:ext cx="191767" cy="233345"/>
          </a:xfrm>
          <a:prstGeom prst="downArrow">
            <a:avLst>
              <a:gd fmla="val 50000" name="adj1"/>
              <a:gd fmla="val 50000" name="adj2"/>
            </a:avLst>
          </a:prstGeom>
          <a:solidFill>
            <a:srgbClr val="BBBBBB"/>
          </a:solidFill>
          <a:ln cap="flat" cmpd="sng" w="9525">
            <a:solidFill>
              <a:srgbClr val="BBBBB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23"/>
          <p:cNvSpPr txBox="1"/>
          <p:nvPr/>
        </p:nvSpPr>
        <p:spPr>
          <a:xfrm>
            <a:off x="8371050" y="4667725"/>
            <a:ext cx="720000" cy="36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2000">
                <a:latin typeface="Press Start 2P"/>
                <a:ea typeface="Press Start 2P"/>
                <a:cs typeface="Press Start 2P"/>
                <a:sym typeface="Press Start 2P"/>
              </a:rPr>
              <a:t>4</a:t>
            </a:r>
            <a:endParaRPr sz="2000">
              <a:latin typeface="Press Start 2P"/>
              <a:ea typeface="Press Start 2P"/>
              <a:cs typeface="Press Start 2P"/>
              <a:sym typeface="Press Start 2P"/>
            </a:endParaRPr>
          </a:p>
        </p:txBody>
      </p:sp>
      <p:sp>
        <p:nvSpPr>
          <p:cNvPr id="730" name="Google Shape;730;p23"/>
          <p:cNvSpPr/>
          <p:nvPr/>
        </p:nvSpPr>
        <p:spPr>
          <a:xfrm flipH="1" rot="5400000">
            <a:off x="3970800" y="940200"/>
            <a:ext cx="1220400" cy="7110000"/>
          </a:xfrm>
          <a:prstGeom prst="wedgeRoundRectCallout">
            <a:avLst>
              <a:gd fmla="val 6674" name="adj1"/>
              <a:gd fmla="val 53218" name="adj2"/>
              <a:gd fmla="val 0" name="adj3"/>
            </a:avLst>
          </a:prstGeom>
          <a:solidFill>
            <a:srgbClr val="BFBFB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23"/>
          <p:cNvSpPr txBox="1"/>
          <p:nvPr/>
        </p:nvSpPr>
        <p:spPr>
          <a:xfrm>
            <a:off x="1202400" y="4017600"/>
            <a:ext cx="6738000" cy="9387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 sz="1100">
                <a:solidFill>
                  <a:schemeClr val="lt1"/>
                </a:solidFill>
                <a:latin typeface="Press Start 2P"/>
                <a:ea typeface="Press Start 2P"/>
                <a:cs typeface="Press Start 2P"/>
                <a:sym typeface="Press Start 2P"/>
              </a:rPr>
              <a:t>Una enzima llamada ARN polimerasa hace la mayor parte del trabajo de la transcripción. Una vez que el factor de transcripción se ha unido al ADN, la ARN polimerasa se une a la región promotora y desenrolla la hebra de ADN.</a:t>
            </a:r>
            <a:endParaRPr sz="1100">
              <a:solidFill>
                <a:schemeClr val="lt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lt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lt1"/>
              </a:solidFill>
              <a:latin typeface="Press Start 2P"/>
              <a:ea typeface="Press Start 2P"/>
              <a:cs typeface="Press Start 2P"/>
              <a:sym typeface="Press Start 2P"/>
            </a:endParaRPr>
          </a:p>
          <a:p>
            <a:pPr indent="0" lvl="0" marL="0" rtl="0" algn="l">
              <a:spcBef>
                <a:spcPts val="0"/>
              </a:spcBef>
              <a:spcAft>
                <a:spcPts val="0"/>
              </a:spcAft>
              <a:buNone/>
            </a:pPr>
            <a:r>
              <a:t/>
            </a:r>
            <a:endParaRPr/>
          </a:p>
        </p:txBody>
      </p:sp>
      <p:grpSp>
        <p:nvGrpSpPr>
          <p:cNvPr id="732" name="Google Shape;732;p23"/>
          <p:cNvGrpSpPr/>
          <p:nvPr/>
        </p:nvGrpSpPr>
        <p:grpSpPr>
          <a:xfrm>
            <a:off x="118800" y="3966301"/>
            <a:ext cx="627023" cy="990009"/>
            <a:chOff x="118800" y="3966301"/>
            <a:chExt cx="627023" cy="990009"/>
          </a:xfrm>
        </p:grpSpPr>
        <p:grpSp>
          <p:nvGrpSpPr>
            <p:cNvPr id="733" name="Google Shape;733;p23"/>
            <p:cNvGrpSpPr/>
            <p:nvPr/>
          </p:nvGrpSpPr>
          <p:grpSpPr>
            <a:xfrm>
              <a:off x="253789" y="3966301"/>
              <a:ext cx="381646" cy="990009"/>
              <a:chOff x="3992694" y="1192179"/>
              <a:chExt cx="1158609" cy="3018322"/>
            </a:xfrm>
          </p:grpSpPr>
          <p:sp>
            <p:nvSpPr>
              <p:cNvPr id="734" name="Google Shape;734;p23"/>
              <p:cNvSpPr/>
              <p:nvPr/>
            </p:nvSpPr>
            <p:spPr>
              <a:xfrm>
                <a:off x="4201112" y="1248680"/>
                <a:ext cx="380776" cy="53276"/>
              </a:xfrm>
              <a:custGeom>
                <a:rect b="b" l="l" r="r" t="t"/>
                <a:pathLst>
                  <a:path extrusionOk="0" h="727" w="5196">
                    <a:moveTo>
                      <a:pt x="1" y="1"/>
                    </a:moveTo>
                    <a:lnTo>
                      <a:pt x="1" y="727"/>
                    </a:lnTo>
                    <a:lnTo>
                      <a:pt x="5196" y="727"/>
                    </a:lnTo>
                    <a:lnTo>
                      <a:pt x="5196" y="1"/>
                    </a:ln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23"/>
              <p:cNvSpPr/>
              <p:nvPr/>
            </p:nvSpPr>
            <p:spPr>
              <a:xfrm>
                <a:off x="4563206" y="1248680"/>
                <a:ext cx="381289" cy="53276"/>
              </a:xfrm>
              <a:custGeom>
                <a:rect b="b" l="l" r="r" t="t"/>
                <a:pathLst>
                  <a:path extrusionOk="0" h="727" w="5203">
                    <a:moveTo>
                      <a:pt x="0" y="1"/>
                    </a:moveTo>
                    <a:lnTo>
                      <a:pt x="0" y="727"/>
                    </a:lnTo>
                    <a:lnTo>
                      <a:pt x="5203" y="727"/>
                    </a:lnTo>
                    <a:lnTo>
                      <a:pt x="5203" y="1"/>
                    </a:ln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23"/>
              <p:cNvSpPr/>
              <p:nvPr/>
            </p:nvSpPr>
            <p:spPr>
              <a:xfrm>
                <a:off x="4270218" y="1505465"/>
                <a:ext cx="310571" cy="53276"/>
              </a:xfrm>
              <a:custGeom>
                <a:rect b="b" l="l" r="r" t="t"/>
                <a:pathLst>
                  <a:path extrusionOk="0" h="727" w="4238">
                    <a:moveTo>
                      <a:pt x="1" y="0"/>
                    </a:moveTo>
                    <a:lnTo>
                      <a:pt x="1" y="726"/>
                    </a:lnTo>
                    <a:lnTo>
                      <a:pt x="4238" y="726"/>
                    </a:lnTo>
                    <a:lnTo>
                      <a:pt x="4238" y="0"/>
                    </a:ln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23"/>
              <p:cNvSpPr/>
              <p:nvPr/>
            </p:nvSpPr>
            <p:spPr>
              <a:xfrm>
                <a:off x="4565917" y="1505465"/>
                <a:ext cx="310571" cy="53276"/>
              </a:xfrm>
              <a:custGeom>
                <a:rect b="b" l="l" r="r" t="t"/>
                <a:pathLst>
                  <a:path extrusionOk="0" h="727" w="4238">
                    <a:moveTo>
                      <a:pt x="1" y="0"/>
                    </a:moveTo>
                    <a:lnTo>
                      <a:pt x="1" y="726"/>
                    </a:lnTo>
                    <a:lnTo>
                      <a:pt x="4237" y="726"/>
                    </a:lnTo>
                    <a:lnTo>
                      <a:pt x="4237" y="0"/>
                    </a:ln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23"/>
              <p:cNvSpPr/>
              <p:nvPr/>
            </p:nvSpPr>
            <p:spPr>
              <a:xfrm>
                <a:off x="4037617" y="1192179"/>
                <a:ext cx="200354" cy="171774"/>
              </a:xfrm>
              <a:custGeom>
                <a:rect b="b" l="l" r="r" t="t"/>
                <a:pathLst>
                  <a:path extrusionOk="0" h="2344" w="2734">
                    <a:moveTo>
                      <a:pt x="1565" y="1"/>
                    </a:moveTo>
                    <a:cubicBezTo>
                      <a:pt x="517" y="1"/>
                      <a:pt x="1" y="1266"/>
                      <a:pt x="734" y="2000"/>
                    </a:cubicBezTo>
                    <a:cubicBezTo>
                      <a:pt x="974" y="2237"/>
                      <a:pt x="1269" y="2344"/>
                      <a:pt x="1557" y="2344"/>
                    </a:cubicBezTo>
                    <a:cubicBezTo>
                      <a:pt x="2158" y="2344"/>
                      <a:pt x="2733" y="1880"/>
                      <a:pt x="2733" y="1176"/>
                    </a:cubicBezTo>
                    <a:cubicBezTo>
                      <a:pt x="2733" y="525"/>
                      <a:pt x="2209" y="1"/>
                      <a:pt x="1565" y="1"/>
                    </a:cubicBez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23"/>
              <p:cNvSpPr/>
              <p:nvPr/>
            </p:nvSpPr>
            <p:spPr>
              <a:xfrm>
                <a:off x="4037617" y="1192179"/>
                <a:ext cx="200354" cy="171774"/>
              </a:xfrm>
              <a:custGeom>
                <a:rect b="b" l="l" r="r" t="t"/>
                <a:pathLst>
                  <a:path extrusionOk="0" h="2344" w="2734">
                    <a:moveTo>
                      <a:pt x="1565" y="1"/>
                    </a:moveTo>
                    <a:cubicBezTo>
                      <a:pt x="517" y="1"/>
                      <a:pt x="1" y="1266"/>
                      <a:pt x="734" y="2000"/>
                    </a:cubicBezTo>
                    <a:cubicBezTo>
                      <a:pt x="974" y="2237"/>
                      <a:pt x="1269" y="2344"/>
                      <a:pt x="1557" y="2344"/>
                    </a:cubicBezTo>
                    <a:cubicBezTo>
                      <a:pt x="2158" y="2344"/>
                      <a:pt x="2733" y="1880"/>
                      <a:pt x="2733" y="1176"/>
                    </a:cubicBezTo>
                    <a:cubicBezTo>
                      <a:pt x="2733" y="525"/>
                      <a:pt x="2209" y="1"/>
                      <a:pt x="1565" y="1"/>
                    </a:cubicBez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23"/>
              <p:cNvSpPr/>
              <p:nvPr/>
            </p:nvSpPr>
            <p:spPr>
              <a:xfrm>
                <a:off x="4197301" y="1452261"/>
                <a:ext cx="200281" cy="171994"/>
              </a:xfrm>
              <a:custGeom>
                <a:rect b="b" l="l" r="r" t="t"/>
                <a:pathLst>
                  <a:path extrusionOk="0" h="2347" w="2733">
                    <a:moveTo>
                      <a:pt x="1565" y="0"/>
                    </a:moveTo>
                    <a:cubicBezTo>
                      <a:pt x="517" y="0"/>
                      <a:pt x="0" y="1265"/>
                      <a:pt x="734" y="1999"/>
                    </a:cubicBezTo>
                    <a:cubicBezTo>
                      <a:pt x="974" y="2239"/>
                      <a:pt x="1268" y="2346"/>
                      <a:pt x="1556" y="2346"/>
                    </a:cubicBezTo>
                    <a:cubicBezTo>
                      <a:pt x="2158" y="2346"/>
                      <a:pt x="2732" y="1879"/>
                      <a:pt x="2732" y="1175"/>
                    </a:cubicBezTo>
                    <a:cubicBezTo>
                      <a:pt x="2732" y="524"/>
                      <a:pt x="2208" y="0"/>
                      <a:pt x="1565" y="0"/>
                    </a:cubicBez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23"/>
              <p:cNvSpPr/>
              <p:nvPr/>
            </p:nvSpPr>
            <p:spPr>
              <a:xfrm>
                <a:off x="4920829" y="1192179"/>
                <a:ext cx="200354" cy="171774"/>
              </a:xfrm>
              <a:custGeom>
                <a:rect b="b" l="l" r="r" t="t"/>
                <a:pathLst>
                  <a:path extrusionOk="0" h="2344" w="2734">
                    <a:moveTo>
                      <a:pt x="1169" y="1"/>
                    </a:moveTo>
                    <a:cubicBezTo>
                      <a:pt x="525" y="1"/>
                      <a:pt x="1" y="525"/>
                      <a:pt x="1" y="1176"/>
                    </a:cubicBezTo>
                    <a:cubicBezTo>
                      <a:pt x="1" y="1880"/>
                      <a:pt x="576" y="2344"/>
                      <a:pt x="1175" y="2344"/>
                    </a:cubicBezTo>
                    <a:cubicBezTo>
                      <a:pt x="1462" y="2344"/>
                      <a:pt x="1754" y="2237"/>
                      <a:pt x="1992" y="2000"/>
                    </a:cubicBezTo>
                    <a:cubicBezTo>
                      <a:pt x="2733" y="1266"/>
                      <a:pt x="2209" y="1"/>
                      <a:pt x="1169" y="1"/>
                    </a:cubicBez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23"/>
              <p:cNvSpPr/>
              <p:nvPr/>
            </p:nvSpPr>
            <p:spPr>
              <a:xfrm>
                <a:off x="4920829" y="1192179"/>
                <a:ext cx="200354" cy="171774"/>
              </a:xfrm>
              <a:custGeom>
                <a:rect b="b" l="l" r="r" t="t"/>
                <a:pathLst>
                  <a:path extrusionOk="0" h="2344" w="2734">
                    <a:moveTo>
                      <a:pt x="1169" y="1"/>
                    </a:moveTo>
                    <a:cubicBezTo>
                      <a:pt x="525" y="1"/>
                      <a:pt x="1" y="525"/>
                      <a:pt x="1" y="1176"/>
                    </a:cubicBezTo>
                    <a:cubicBezTo>
                      <a:pt x="1" y="1880"/>
                      <a:pt x="576" y="2344"/>
                      <a:pt x="1175" y="2344"/>
                    </a:cubicBezTo>
                    <a:cubicBezTo>
                      <a:pt x="1462" y="2344"/>
                      <a:pt x="1754" y="2237"/>
                      <a:pt x="1992" y="2000"/>
                    </a:cubicBezTo>
                    <a:cubicBezTo>
                      <a:pt x="2733" y="1266"/>
                      <a:pt x="2209" y="1"/>
                      <a:pt x="1169" y="1"/>
                    </a:cubicBez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23"/>
              <p:cNvSpPr/>
              <p:nvPr/>
            </p:nvSpPr>
            <p:spPr>
              <a:xfrm>
                <a:off x="4761218" y="1452261"/>
                <a:ext cx="171188" cy="171774"/>
              </a:xfrm>
              <a:custGeom>
                <a:rect b="b" l="l" r="r" t="t"/>
                <a:pathLst>
                  <a:path extrusionOk="0" h="2344" w="2336">
                    <a:moveTo>
                      <a:pt x="1168" y="0"/>
                    </a:moveTo>
                    <a:cubicBezTo>
                      <a:pt x="524" y="0"/>
                      <a:pt x="0" y="524"/>
                      <a:pt x="0" y="1175"/>
                    </a:cubicBezTo>
                    <a:cubicBezTo>
                      <a:pt x="0" y="1819"/>
                      <a:pt x="524" y="2343"/>
                      <a:pt x="1168" y="2343"/>
                    </a:cubicBezTo>
                    <a:cubicBezTo>
                      <a:pt x="1812" y="2343"/>
                      <a:pt x="2336" y="1819"/>
                      <a:pt x="2336" y="1175"/>
                    </a:cubicBezTo>
                    <a:cubicBezTo>
                      <a:pt x="2336" y="524"/>
                      <a:pt x="1812" y="0"/>
                      <a:pt x="1168" y="0"/>
                    </a:cubicBez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23"/>
              <p:cNvSpPr/>
              <p:nvPr/>
            </p:nvSpPr>
            <p:spPr>
              <a:xfrm>
                <a:off x="4729413" y="1966784"/>
                <a:ext cx="200281" cy="171628"/>
              </a:xfrm>
              <a:custGeom>
                <a:rect b="b" l="l" r="r" t="t"/>
                <a:pathLst>
                  <a:path extrusionOk="0" h="2342" w="2733">
                    <a:moveTo>
                      <a:pt x="1565" y="1"/>
                    </a:moveTo>
                    <a:cubicBezTo>
                      <a:pt x="517" y="1"/>
                      <a:pt x="0" y="1258"/>
                      <a:pt x="734" y="1999"/>
                    </a:cubicBezTo>
                    <a:cubicBezTo>
                      <a:pt x="970" y="2236"/>
                      <a:pt x="1262" y="2341"/>
                      <a:pt x="1549" y="2341"/>
                    </a:cubicBezTo>
                    <a:cubicBezTo>
                      <a:pt x="2151" y="2341"/>
                      <a:pt x="2733" y="1874"/>
                      <a:pt x="2733" y="1168"/>
                    </a:cubicBezTo>
                    <a:cubicBezTo>
                      <a:pt x="2733" y="525"/>
                      <a:pt x="2209" y="1"/>
                      <a:pt x="1565" y="1"/>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23"/>
              <p:cNvSpPr/>
              <p:nvPr/>
            </p:nvSpPr>
            <p:spPr>
              <a:xfrm>
                <a:off x="4885726" y="2224082"/>
                <a:ext cx="200281" cy="171628"/>
              </a:xfrm>
              <a:custGeom>
                <a:rect b="b" l="l" r="r" t="t"/>
                <a:pathLst>
                  <a:path extrusionOk="0" h="2342" w="2733">
                    <a:moveTo>
                      <a:pt x="1565" y="0"/>
                    </a:moveTo>
                    <a:cubicBezTo>
                      <a:pt x="525" y="0"/>
                      <a:pt x="1" y="1258"/>
                      <a:pt x="742" y="1999"/>
                    </a:cubicBezTo>
                    <a:cubicBezTo>
                      <a:pt x="978" y="2235"/>
                      <a:pt x="1269" y="2341"/>
                      <a:pt x="1555" y="2341"/>
                    </a:cubicBezTo>
                    <a:cubicBezTo>
                      <a:pt x="2155" y="2341"/>
                      <a:pt x="2733" y="1873"/>
                      <a:pt x="2733" y="1168"/>
                    </a:cubicBezTo>
                    <a:cubicBezTo>
                      <a:pt x="2733" y="524"/>
                      <a:pt x="2209" y="0"/>
                      <a:pt x="1565" y="0"/>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23"/>
              <p:cNvSpPr/>
              <p:nvPr/>
            </p:nvSpPr>
            <p:spPr>
              <a:xfrm>
                <a:off x="4951022" y="2478083"/>
                <a:ext cx="200281" cy="171701"/>
              </a:xfrm>
              <a:custGeom>
                <a:rect b="b" l="l" r="r" t="t"/>
                <a:pathLst>
                  <a:path extrusionOk="0" h="2343" w="2733">
                    <a:moveTo>
                      <a:pt x="1565" y="0"/>
                    </a:moveTo>
                    <a:cubicBezTo>
                      <a:pt x="517" y="0"/>
                      <a:pt x="1" y="1258"/>
                      <a:pt x="734" y="1999"/>
                    </a:cubicBezTo>
                    <a:cubicBezTo>
                      <a:pt x="974" y="2236"/>
                      <a:pt x="1268" y="2343"/>
                      <a:pt x="1555" y="2343"/>
                    </a:cubicBezTo>
                    <a:cubicBezTo>
                      <a:pt x="2157" y="2343"/>
                      <a:pt x="2733" y="1877"/>
                      <a:pt x="2733" y="1168"/>
                    </a:cubicBezTo>
                    <a:cubicBezTo>
                      <a:pt x="2733" y="524"/>
                      <a:pt x="2209" y="0"/>
                      <a:pt x="1565" y="0"/>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23"/>
              <p:cNvSpPr/>
              <p:nvPr/>
            </p:nvSpPr>
            <p:spPr>
              <a:xfrm>
                <a:off x="4932921" y="2750184"/>
                <a:ext cx="200867" cy="171554"/>
              </a:xfrm>
              <a:custGeom>
                <a:rect b="b" l="l" r="r" t="t"/>
                <a:pathLst>
                  <a:path extrusionOk="0" h="2341" w="2741">
                    <a:moveTo>
                      <a:pt x="1565" y="0"/>
                    </a:moveTo>
                    <a:cubicBezTo>
                      <a:pt x="524" y="0"/>
                      <a:pt x="0" y="1258"/>
                      <a:pt x="742" y="1999"/>
                    </a:cubicBezTo>
                    <a:cubicBezTo>
                      <a:pt x="978" y="2235"/>
                      <a:pt x="1270" y="2341"/>
                      <a:pt x="1556" y="2341"/>
                    </a:cubicBezTo>
                    <a:cubicBezTo>
                      <a:pt x="2159" y="2341"/>
                      <a:pt x="2740" y="1873"/>
                      <a:pt x="2740" y="1168"/>
                    </a:cubicBezTo>
                    <a:cubicBezTo>
                      <a:pt x="2740" y="524"/>
                      <a:pt x="2216" y="0"/>
                      <a:pt x="1565" y="0"/>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23"/>
              <p:cNvSpPr/>
              <p:nvPr/>
            </p:nvSpPr>
            <p:spPr>
              <a:xfrm>
                <a:off x="4862129" y="2992605"/>
                <a:ext cx="200354" cy="171481"/>
              </a:xfrm>
              <a:custGeom>
                <a:rect b="b" l="l" r="r" t="t"/>
                <a:pathLst>
                  <a:path extrusionOk="0" h="2340" w="2734">
                    <a:moveTo>
                      <a:pt x="1565" y="1"/>
                    </a:moveTo>
                    <a:cubicBezTo>
                      <a:pt x="525" y="1"/>
                      <a:pt x="1" y="1258"/>
                      <a:pt x="734" y="1992"/>
                    </a:cubicBezTo>
                    <a:cubicBezTo>
                      <a:pt x="974" y="2232"/>
                      <a:pt x="1269" y="2339"/>
                      <a:pt x="1557" y="2339"/>
                    </a:cubicBezTo>
                    <a:cubicBezTo>
                      <a:pt x="2158" y="2339"/>
                      <a:pt x="2733" y="1872"/>
                      <a:pt x="2733" y="1168"/>
                    </a:cubicBezTo>
                    <a:cubicBezTo>
                      <a:pt x="2733" y="525"/>
                      <a:pt x="2209" y="1"/>
                      <a:pt x="1565" y="1"/>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23"/>
              <p:cNvSpPr/>
              <p:nvPr/>
            </p:nvSpPr>
            <p:spPr>
              <a:xfrm>
                <a:off x="4726115" y="3258697"/>
                <a:ext cx="200281" cy="171408"/>
              </a:xfrm>
              <a:custGeom>
                <a:rect b="b" l="l" r="r" t="t"/>
                <a:pathLst>
                  <a:path extrusionOk="0" h="2339" w="2733">
                    <a:moveTo>
                      <a:pt x="1565" y="0"/>
                    </a:moveTo>
                    <a:cubicBezTo>
                      <a:pt x="524" y="0"/>
                      <a:pt x="0" y="1258"/>
                      <a:pt x="741" y="1991"/>
                    </a:cubicBezTo>
                    <a:cubicBezTo>
                      <a:pt x="979" y="2232"/>
                      <a:pt x="1272" y="2339"/>
                      <a:pt x="1559" y="2339"/>
                    </a:cubicBezTo>
                    <a:cubicBezTo>
                      <a:pt x="2158" y="2339"/>
                      <a:pt x="2733" y="1871"/>
                      <a:pt x="2733" y="1168"/>
                    </a:cubicBezTo>
                    <a:cubicBezTo>
                      <a:pt x="2733" y="524"/>
                      <a:pt x="2209" y="0"/>
                      <a:pt x="1565" y="0"/>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23"/>
              <p:cNvSpPr/>
              <p:nvPr/>
            </p:nvSpPr>
            <p:spPr>
              <a:xfrm>
                <a:off x="4214303" y="1966784"/>
                <a:ext cx="200281" cy="171628"/>
              </a:xfrm>
              <a:custGeom>
                <a:rect b="b" l="l" r="r" t="t"/>
                <a:pathLst>
                  <a:path extrusionOk="0" h="2342" w="2733">
                    <a:moveTo>
                      <a:pt x="1168" y="1"/>
                    </a:moveTo>
                    <a:cubicBezTo>
                      <a:pt x="524" y="1"/>
                      <a:pt x="0" y="525"/>
                      <a:pt x="0" y="1168"/>
                    </a:cubicBezTo>
                    <a:cubicBezTo>
                      <a:pt x="0" y="1874"/>
                      <a:pt x="578" y="2341"/>
                      <a:pt x="1181" y="2341"/>
                    </a:cubicBezTo>
                    <a:cubicBezTo>
                      <a:pt x="1468" y="2341"/>
                      <a:pt x="1760" y="2236"/>
                      <a:pt x="1999" y="1999"/>
                    </a:cubicBezTo>
                    <a:cubicBezTo>
                      <a:pt x="2733" y="1258"/>
                      <a:pt x="2209" y="1"/>
                      <a:pt x="1168" y="1"/>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751" name="Google Shape;751;p23"/>
              <p:cNvSpPr/>
              <p:nvPr/>
            </p:nvSpPr>
            <p:spPr>
              <a:xfrm>
                <a:off x="4057403" y="2224082"/>
                <a:ext cx="171774" cy="171188"/>
              </a:xfrm>
              <a:custGeom>
                <a:rect b="b" l="l" r="r" t="t"/>
                <a:pathLst>
                  <a:path extrusionOk="0" h="2336" w="2344">
                    <a:moveTo>
                      <a:pt x="1176" y="0"/>
                    </a:moveTo>
                    <a:cubicBezTo>
                      <a:pt x="524" y="0"/>
                      <a:pt x="0" y="524"/>
                      <a:pt x="0" y="1168"/>
                    </a:cubicBezTo>
                    <a:cubicBezTo>
                      <a:pt x="0" y="1812"/>
                      <a:pt x="524" y="2336"/>
                      <a:pt x="1176" y="2336"/>
                    </a:cubicBezTo>
                    <a:cubicBezTo>
                      <a:pt x="1819" y="2336"/>
                      <a:pt x="2343" y="1812"/>
                      <a:pt x="2343" y="1168"/>
                    </a:cubicBezTo>
                    <a:cubicBezTo>
                      <a:pt x="2343" y="524"/>
                      <a:pt x="1819" y="0"/>
                      <a:pt x="1176" y="0"/>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752" name="Google Shape;752;p23"/>
              <p:cNvSpPr/>
              <p:nvPr/>
            </p:nvSpPr>
            <p:spPr>
              <a:xfrm>
                <a:off x="3992694" y="2478083"/>
                <a:ext cx="200281" cy="171701"/>
              </a:xfrm>
              <a:custGeom>
                <a:rect b="b" l="l" r="r" t="t"/>
                <a:pathLst>
                  <a:path extrusionOk="0" h="2343" w="2733">
                    <a:moveTo>
                      <a:pt x="1168" y="0"/>
                    </a:moveTo>
                    <a:cubicBezTo>
                      <a:pt x="524" y="0"/>
                      <a:pt x="0" y="524"/>
                      <a:pt x="0" y="1168"/>
                    </a:cubicBezTo>
                    <a:cubicBezTo>
                      <a:pt x="0" y="1877"/>
                      <a:pt x="576" y="2343"/>
                      <a:pt x="1175" y="2343"/>
                    </a:cubicBezTo>
                    <a:cubicBezTo>
                      <a:pt x="1462" y="2343"/>
                      <a:pt x="1754" y="2236"/>
                      <a:pt x="1991" y="1999"/>
                    </a:cubicBezTo>
                    <a:cubicBezTo>
                      <a:pt x="2732" y="1258"/>
                      <a:pt x="2208" y="0"/>
                      <a:pt x="1168" y="0"/>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753" name="Google Shape;753;p23"/>
              <p:cNvSpPr/>
              <p:nvPr/>
            </p:nvSpPr>
            <p:spPr>
              <a:xfrm>
                <a:off x="4010209" y="2750184"/>
                <a:ext cx="200281" cy="171554"/>
              </a:xfrm>
              <a:custGeom>
                <a:rect b="b" l="l" r="r" t="t"/>
                <a:pathLst>
                  <a:path extrusionOk="0" h="2341" w="2733">
                    <a:moveTo>
                      <a:pt x="1168" y="0"/>
                    </a:moveTo>
                    <a:cubicBezTo>
                      <a:pt x="525" y="0"/>
                      <a:pt x="1" y="524"/>
                      <a:pt x="1" y="1168"/>
                    </a:cubicBezTo>
                    <a:cubicBezTo>
                      <a:pt x="1" y="1873"/>
                      <a:pt x="578" y="2341"/>
                      <a:pt x="1181" y="2341"/>
                    </a:cubicBezTo>
                    <a:cubicBezTo>
                      <a:pt x="1468" y="2341"/>
                      <a:pt x="1760" y="2235"/>
                      <a:pt x="1999" y="1999"/>
                    </a:cubicBezTo>
                    <a:cubicBezTo>
                      <a:pt x="2733" y="1258"/>
                      <a:pt x="2216"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23"/>
              <p:cNvSpPr/>
              <p:nvPr/>
            </p:nvSpPr>
            <p:spPr>
              <a:xfrm>
                <a:off x="4081000" y="2992605"/>
                <a:ext cx="200794" cy="171481"/>
              </a:xfrm>
              <a:custGeom>
                <a:rect b="b" l="l" r="r" t="t"/>
                <a:pathLst>
                  <a:path extrusionOk="0" h="2340" w="2740">
                    <a:moveTo>
                      <a:pt x="1175" y="1"/>
                    </a:moveTo>
                    <a:cubicBezTo>
                      <a:pt x="524" y="1"/>
                      <a:pt x="0" y="525"/>
                      <a:pt x="0" y="1168"/>
                    </a:cubicBezTo>
                    <a:cubicBezTo>
                      <a:pt x="0" y="1872"/>
                      <a:pt x="578" y="2339"/>
                      <a:pt x="1180" y="2339"/>
                    </a:cubicBezTo>
                    <a:cubicBezTo>
                      <a:pt x="1468" y="2339"/>
                      <a:pt x="1761" y="2232"/>
                      <a:pt x="1999" y="1992"/>
                    </a:cubicBezTo>
                    <a:cubicBezTo>
                      <a:pt x="2740" y="1258"/>
                      <a:pt x="2216" y="1"/>
                      <a:pt x="1175" y="1"/>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23"/>
              <p:cNvSpPr/>
              <p:nvPr/>
            </p:nvSpPr>
            <p:spPr>
              <a:xfrm>
                <a:off x="4217015" y="3258697"/>
                <a:ext cx="200281" cy="171408"/>
              </a:xfrm>
              <a:custGeom>
                <a:rect b="b" l="l" r="r" t="t"/>
                <a:pathLst>
                  <a:path extrusionOk="0" h="2339" w="2733">
                    <a:moveTo>
                      <a:pt x="1168" y="0"/>
                    </a:moveTo>
                    <a:cubicBezTo>
                      <a:pt x="525" y="0"/>
                      <a:pt x="1" y="524"/>
                      <a:pt x="1" y="1168"/>
                    </a:cubicBezTo>
                    <a:cubicBezTo>
                      <a:pt x="1" y="1871"/>
                      <a:pt x="579" y="2339"/>
                      <a:pt x="1180" y="2339"/>
                    </a:cubicBezTo>
                    <a:cubicBezTo>
                      <a:pt x="1468" y="2339"/>
                      <a:pt x="1762" y="2232"/>
                      <a:pt x="1999" y="1991"/>
                    </a:cubicBezTo>
                    <a:cubicBezTo>
                      <a:pt x="2733" y="1258"/>
                      <a:pt x="2216"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23"/>
              <p:cNvSpPr/>
              <p:nvPr/>
            </p:nvSpPr>
            <p:spPr>
              <a:xfrm>
                <a:off x="4757920" y="3781501"/>
                <a:ext cx="171774" cy="171774"/>
              </a:xfrm>
              <a:custGeom>
                <a:rect b="b" l="l" r="r" t="t"/>
                <a:pathLst>
                  <a:path extrusionOk="0" h="2344" w="2344">
                    <a:moveTo>
                      <a:pt x="1168" y="0"/>
                    </a:moveTo>
                    <a:cubicBezTo>
                      <a:pt x="525" y="0"/>
                      <a:pt x="1" y="524"/>
                      <a:pt x="1" y="1175"/>
                    </a:cubicBezTo>
                    <a:cubicBezTo>
                      <a:pt x="1" y="1819"/>
                      <a:pt x="525" y="2343"/>
                      <a:pt x="1168" y="2343"/>
                    </a:cubicBezTo>
                    <a:cubicBezTo>
                      <a:pt x="1820" y="2343"/>
                      <a:pt x="2344" y="1819"/>
                      <a:pt x="2344" y="1175"/>
                    </a:cubicBezTo>
                    <a:cubicBezTo>
                      <a:pt x="2344" y="524"/>
                      <a:pt x="1820"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23"/>
              <p:cNvSpPr/>
              <p:nvPr/>
            </p:nvSpPr>
            <p:spPr>
              <a:xfrm>
                <a:off x="4885726" y="4038726"/>
                <a:ext cx="200281" cy="171774"/>
              </a:xfrm>
              <a:custGeom>
                <a:rect b="b" l="l" r="r" t="t"/>
                <a:pathLst>
                  <a:path extrusionOk="0" h="2344" w="2733">
                    <a:moveTo>
                      <a:pt x="1565" y="1"/>
                    </a:moveTo>
                    <a:cubicBezTo>
                      <a:pt x="525" y="1"/>
                      <a:pt x="1" y="1258"/>
                      <a:pt x="742" y="2000"/>
                    </a:cubicBezTo>
                    <a:cubicBezTo>
                      <a:pt x="979" y="2237"/>
                      <a:pt x="1271" y="2343"/>
                      <a:pt x="1558" y="2343"/>
                    </a:cubicBezTo>
                    <a:cubicBezTo>
                      <a:pt x="2157" y="2343"/>
                      <a:pt x="2733" y="1878"/>
                      <a:pt x="2733" y="1169"/>
                    </a:cubicBezTo>
                    <a:cubicBezTo>
                      <a:pt x="2733" y="525"/>
                      <a:pt x="2209" y="1"/>
                      <a:pt x="1565" y="1"/>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23"/>
              <p:cNvSpPr/>
              <p:nvPr/>
            </p:nvSpPr>
            <p:spPr>
              <a:xfrm>
                <a:off x="4225809" y="3781501"/>
                <a:ext cx="200867" cy="171994"/>
              </a:xfrm>
              <a:custGeom>
                <a:rect b="b" l="l" r="r" t="t"/>
                <a:pathLst>
                  <a:path extrusionOk="0" h="2347" w="2741">
                    <a:moveTo>
                      <a:pt x="1176" y="0"/>
                    </a:moveTo>
                    <a:cubicBezTo>
                      <a:pt x="524" y="0"/>
                      <a:pt x="0" y="524"/>
                      <a:pt x="0" y="1175"/>
                    </a:cubicBezTo>
                    <a:cubicBezTo>
                      <a:pt x="0" y="1879"/>
                      <a:pt x="579" y="2346"/>
                      <a:pt x="1180" y="2346"/>
                    </a:cubicBezTo>
                    <a:cubicBezTo>
                      <a:pt x="1468" y="2346"/>
                      <a:pt x="1761" y="2239"/>
                      <a:pt x="1999" y="1999"/>
                    </a:cubicBezTo>
                    <a:cubicBezTo>
                      <a:pt x="2740" y="1265"/>
                      <a:pt x="2216" y="0"/>
                      <a:pt x="1176" y="0"/>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23"/>
              <p:cNvSpPr/>
              <p:nvPr/>
            </p:nvSpPr>
            <p:spPr>
              <a:xfrm>
                <a:off x="4069495" y="4038726"/>
                <a:ext cx="200281" cy="171774"/>
              </a:xfrm>
              <a:custGeom>
                <a:rect b="b" l="l" r="r" t="t"/>
                <a:pathLst>
                  <a:path extrusionOk="0" h="2344" w="2733">
                    <a:moveTo>
                      <a:pt x="1168" y="1"/>
                    </a:moveTo>
                    <a:cubicBezTo>
                      <a:pt x="524" y="1"/>
                      <a:pt x="0" y="525"/>
                      <a:pt x="0" y="1169"/>
                    </a:cubicBezTo>
                    <a:cubicBezTo>
                      <a:pt x="0" y="1878"/>
                      <a:pt x="576" y="2343"/>
                      <a:pt x="1177" y="2343"/>
                    </a:cubicBezTo>
                    <a:cubicBezTo>
                      <a:pt x="1465" y="2343"/>
                      <a:pt x="1759" y="2237"/>
                      <a:pt x="1999" y="2000"/>
                    </a:cubicBezTo>
                    <a:cubicBezTo>
                      <a:pt x="2732" y="1258"/>
                      <a:pt x="2208" y="1"/>
                      <a:pt x="1168" y="1"/>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23"/>
              <p:cNvSpPr/>
              <p:nvPr/>
            </p:nvSpPr>
            <p:spPr>
              <a:xfrm>
                <a:off x="4395313" y="1667275"/>
                <a:ext cx="313869" cy="268361"/>
              </a:xfrm>
              <a:custGeom>
                <a:rect b="b" l="l" r="r" t="t"/>
                <a:pathLst>
                  <a:path extrusionOk="0" h="3662" w="4283">
                    <a:moveTo>
                      <a:pt x="2448" y="0"/>
                    </a:moveTo>
                    <a:cubicBezTo>
                      <a:pt x="816" y="0"/>
                      <a:pt x="1" y="1969"/>
                      <a:pt x="1153" y="3122"/>
                    </a:cubicBezTo>
                    <a:cubicBezTo>
                      <a:pt x="1526" y="3495"/>
                      <a:pt x="1985" y="3662"/>
                      <a:pt x="2435" y="3662"/>
                    </a:cubicBezTo>
                    <a:cubicBezTo>
                      <a:pt x="3378" y="3662"/>
                      <a:pt x="4282" y="2931"/>
                      <a:pt x="4282" y="1827"/>
                    </a:cubicBezTo>
                    <a:cubicBezTo>
                      <a:pt x="4282" y="816"/>
                      <a:pt x="3459" y="0"/>
                      <a:pt x="2448" y="0"/>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761" name="Google Shape;761;p23"/>
              <p:cNvSpPr/>
              <p:nvPr/>
            </p:nvSpPr>
            <p:spPr>
              <a:xfrm>
                <a:off x="4429317" y="3478694"/>
                <a:ext cx="294669" cy="268434"/>
              </a:xfrm>
              <a:custGeom>
                <a:rect b="b" l="l" r="r" t="t"/>
                <a:pathLst>
                  <a:path extrusionOk="0" h="3663" w="4021">
                    <a:moveTo>
                      <a:pt x="2011" y="0"/>
                    </a:moveTo>
                    <a:cubicBezTo>
                      <a:pt x="1543" y="0"/>
                      <a:pt x="1075" y="180"/>
                      <a:pt x="719" y="539"/>
                    </a:cubicBezTo>
                    <a:cubicBezTo>
                      <a:pt x="1" y="1250"/>
                      <a:pt x="1" y="2410"/>
                      <a:pt x="719" y="3129"/>
                    </a:cubicBezTo>
                    <a:cubicBezTo>
                      <a:pt x="1075" y="3485"/>
                      <a:pt x="1543" y="3662"/>
                      <a:pt x="2011" y="3662"/>
                    </a:cubicBezTo>
                    <a:cubicBezTo>
                      <a:pt x="2480" y="3662"/>
                      <a:pt x="2950" y="3485"/>
                      <a:pt x="3309" y="3129"/>
                    </a:cubicBezTo>
                    <a:cubicBezTo>
                      <a:pt x="4020" y="2410"/>
                      <a:pt x="4020" y="1250"/>
                      <a:pt x="3309" y="539"/>
                    </a:cubicBezTo>
                    <a:cubicBezTo>
                      <a:pt x="2950" y="180"/>
                      <a:pt x="2480" y="0"/>
                      <a:pt x="2011" y="0"/>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23"/>
              <p:cNvSpPr/>
              <p:nvPr/>
            </p:nvSpPr>
            <p:spPr>
              <a:xfrm>
                <a:off x="4201112" y="2281683"/>
                <a:ext cx="380776" cy="53276"/>
              </a:xfrm>
              <a:custGeom>
                <a:rect b="b" l="l" r="r" t="t"/>
                <a:pathLst>
                  <a:path extrusionOk="0" h="727" w="5196">
                    <a:moveTo>
                      <a:pt x="1" y="0"/>
                    </a:moveTo>
                    <a:lnTo>
                      <a:pt x="1" y="726"/>
                    </a:lnTo>
                    <a:lnTo>
                      <a:pt x="5196" y="726"/>
                    </a:lnTo>
                    <a:lnTo>
                      <a:pt x="5196" y="0"/>
                    </a:ln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763" name="Google Shape;763;p23"/>
              <p:cNvSpPr/>
              <p:nvPr/>
            </p:nvSpPr>
            <p:spPr>
              <a:xfrm>
                <a:off x="4563206" y="2281683"/>
                <a:ext cx="381289" cy="53276"/>
              </a:xfrm>
              <a:custGeom>
                <a:rect b="b" l="l" r="r" t="t"/>
                <a:pathLst>
                  <a:path extrusionOk="0" h="727" w="5203">
                    <a:moveTo>
                      <a:pt x="0" y="0"/>
                    </a:moveTo>
                    <a:lnTo>
                      <a:pt x="0" y="726"/>
                    </a:lnTo>
                    <a:lnTo>
                      <a:pt x="5203" y="726"/>
                    </a:lnTo>
                    <a:lnTo>
                      <a:pt x="5203" y="0"/>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23"/>
              <p:cNvSpPr/>
              <p:nvPr/>
            </p:nvSpPr>
            <p:spPr>
              <a:xfrm>
                <a:off x="4143511" y="2543305"/>
                <a:ext cx="444971" cy="53350"/>
              </a:xfrm>
              <a:custGeom>
                <a:rect b="b" l="l" r="r" t="t"/>
                <a:pathLst>
                  <a:path extrusionOk="0" h="728" w="6072">
                    <a:moveTo>
                      <a:pt x="1" y="1"/>
                    </a:moveTo>
                    <a:lnTo>
                      <a:pt x="1" y="727"/>
                    </a:lnTo>
                    <a:lnTo>
                      <a:pt x="6071" y="727"/>
                    </a:lnTo>
                    <a:lnTo>
                      <a:pt x="6071" y="1"/>
                    </a:ln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765" name="Google Shape;765;p23"/>
              <p:cNvSpPr/>
              <p:nvPr/>
            </p:nvSpPr>
            <p:spPr>
              <a:xfrm>
                <a:off x="4567016" y="2543305"/>
                <a:ext cx="445484" cy="53350"/>
              </a:xfrm>
              <a:custGeom>
                <a:rect b="b" l="l" r="r" t="t"/>
                <a:pathLst>
                  <a:path extrusionOk="0" h="728" w="6079">
                    <a:moveTo>
                      <a:pt x="1" y="1"/>
                    </a:moveTo>
                    <a:lnTo>
                      <a:pt x="1" y="727"/>
                    </a:lnTo>
                    <a:lnTo>
                      <a:pt x="6079" y="727"/>
                    </a:lnTo>
                    <a:lnTo>
                      <a:pt x="6079" y="1"/>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23"/>
              <p:cNvSpPr/>
              <p:nvPr/>
            </p:nvSpPr>
            <p:spPr>
              <a:xfrm>
                <a:off x="4143511" y="3057388"/>
                <a:ext cx="444971" cy="53276"/>
              </a:xfrm>
              <a:custGeom>
                <a:rect b="b" l="l" r="r" t="t"/>
                <a:pathLst>
                  <a:path extrusionOk="0" h="727" w="6072">
                    <a:moveTo>
                      <a:pt x="1" y="0"/>
                    </a:moveTo>
                    <a:lnTo>
                      <a:pt x="1" y="726"/>
                    </a:lnTo>
                    <a:lnTo>
                      <a:pt x="6071" y="726"/>
                    </a:lnTo>
                    <a:lnTo>
                      <a:pt x="6071" y="0"/>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23"/>
              <p:cNvSpPr/>
              <p:nvPr/>
            </p:nvSpPr>
            <p:spPr>
              <a:xfrm>
                <a:off x="4567016" y="3057388"/>
                <a:ext cx="445484" cy="53276"/>
              </a:xfrm>
              <a:custGeom>
                <a:rect b="b" l="l" r="r" t="t"/>
                <a:pathLst>
                  <a:path extrusionOk="0" h="727" w="6079">
                    <a:moveTo>
                      <a:pt x="1" y="0"/>
                    </a:moveTo>
                    <a:lnTo>
                      <a:pt x="1" y="726"/>
                    </a:lnTo>
                    <a:lnTo>
                      <a:pt x="6079" y="726"/>
                    </a:lnTo>
                    <a:lnTo>
                      <a:pt x="6079" y="0"/>
                    </a:ln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23"/>
              <p:cNvSpPr/>
              <p:nvPr/>
            </p:nvSpPr>
            <p:spPr>
              <a:xfrm>
                <a:off x="4143511" y="2791296"/>
                <a:ext cx="444971" cy="53276"/>
              </a:xfrm>
              <a:custGeom>
                <a:rect b="b" l="l" r="r" t="t"/>
                <a:pathLst>
                  <a:path extrusionOk="0" h="727" w="6072">
                    <a:moveTo>
                      <a:pt x="1" y="0"/>
                    </a:moveTo>
                    <a:lnTo>
                      <a:pt x="1" y="727"/>
                    </a:lnTo>
                    <a:lnTo>
                      <a:pt x="6071" y="727"/>
                    </a:lnTo>
                    <a:lnTo>
                      <a:pt x="6071" y="0"/>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23"/>
              <p:cNvSpPr/>
              <p:nvPr/>
            </p:nvSpPr>
            <p:spPr>
              <a:xfrm>
                <a:off x="4567016" y="2791296"/>
                <a:ext cx="445484" cy="53276"/>
              </a:xfrm>
              <a:custGeom>
                <a:rect b="b" l="l" r="r" t="t"/>
                <a:pathLst>
                  <a:path extrusionOk="0" h="727" w="6079">
                    <a:moveTo>
                      <a:pt x="1" y="0"/>
                    </a:moveTo>
                    <a:lnTo>
                      <a:pt x="1" y="727"/>
                    </a:lnTo>
                    <a:lnTo>
                      <a:pt x="6079" y="727"/>
                    </a:lnTo>
                    <a:lnTo>
                      <a:pt x="6079" y="0"/>
                    </a:ln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23"/>
              <p:cNvSpPr/>
              <p:nvPr/>
            </p:nvSpPr>
            <p:spPr>
              <a:xfrm>
                <a:off x="4270218" y="2028782"/>
                <a:ext cx="310571" cy="53276"/>
              </a:xfrm>
              <a:custGeom>
                <a:rect b="b" l="l" r="r" t="t"/>
                <a:pathLst>
                  <a:path extrusionOk="0" h="727" w="4238">
                    <a:moveTo>
                      <a:pt x="1" y="0"/>
                    </a:moveTo>
                    <a:lnTo>
                      <a:pt x="1" y="727"/>
                    </a:lnTo>
                    <a:lnTo>
                      <a:pt x="4238" y="727"/>
                    </a:lnTo>
                    <a:lnTo>
                      <a:pt x="4238" y="0"/>
                    </a:ln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771" name="Google Shape;771;p23"/>
              <p:cNvSpPr/>
              <p:nvPr/>
            </p:nvSpPr>
            <p:spPr>
              <a:xfrm>
                <a:off x="4565917" y="2028782"/>
                <a:ext cx="310571" cy="53276"/>
              </a:xfrm>
              <a:custGeom>
                <a:rect b="b" l="l" r="r" t="t"/>
                <a:pathLst>
                  <a:path extrusionOk="0" h="727" w="4238">
                    <a:moveTo>
                      <a:pt x="1" y="0"/>
                    </a:moveTo>
                    <a:lnTo>
                      <a:pt x="1" y="727"/>
                    </a:lnTo>
                    <a:lnTo>
                      <a:pt x="4237" y="727"/>
                    </a:lnTo>
                    <a:lnTo>
                      <a:pt x="4237" y="0"/>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23"/>
              <p:cNvSpPr/>
              <p:nvPr/>
            </p:nvSpPr>
            <p:spPr>
              <a:xfrm>
                <a:off x="4270218" y="3319010"/>
                <a:ext cx="310571" cy="53276"/>
              </a:xfrm>
              <a:custGeom>
                <a:rect b="b" l="l" r="r" t="t"/>
                <a:pathLst>
                  <a:path extrusionOk="0" h="727" w="4238">
                    <a:moveTo>
                      <a:pt x="1" y="1"/>
                    </a:moveTo>
                    <a:lnTo>
                      <a:pt x="1" y="727"/>
                    </a:lnTo>
                    <a:lnTo>
                      <a:pt x="4238" y="727"/>
                    </a:lnTo>
                    <a:lnTo>
                      <a:pt x="4238" y="1"/>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23"/>
              <p:cNvSpPr/>
              <p:nvPr/>
            </p:nvSpPr>
            <p:spPr>
              <a:xfrm>
                <a:off x="4565917" y="3319010"/>
                <a:ext cx="310571" cy="53276"/>
              </a:xfrm>
              <a:custGeom>
                <a:rect b="b" l="l" r="r" t="t"/>
                <a:pathLst>
                  <a:path extrusionOk="0" h="727" w="4238">
                    <a:moveTo>
                      <a:pt x="1" y="1"/>
                    </a:moveTo>
                    <a:lnTo>
                      <a:pt x="1" y="727"/>
                    </a:lnTo>
                    <a:lnTo>
                      <a:pt x="4237" y="727"/>
                    </a:lnTo>
                    <a:lnTo>
                      <a:pt x="4237" y="1"/>
                    </a:ln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23"/>
              <p:cNvSpPr/>
              <p:nvPr/>
            </p:nvSpPr>
            <p:spPr>
              <a:xfrm>
                <a:off x="4567016" y="4099625"/>
                <a:ext cx="445484" cy="52763"/>
              </a:xfrm>
              <a:custGeom>
                <a:rect b="b" l="l" r="r" t="t"/>
                <a:pathLst>
                  <a:path extrusionOk="0" h="720" w="6079">
                    <a:moveTo>
                      <a:pt x="1" y="1"/>
                    </a:moveTo>
                    <a:lnTo>
                      <a:pt x="1" y="719"/>
                    </a:lnTo>
                    <a:lnTo>
                      <a:pt x="6079" y="719"/>
                    </a:lnTo>
                    <a:lnTo>
                      <a:pt x="6079" y="1"/>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23"/>
              <p:cNvSpPr/>
              <p:nvPr/>
            </p:nvSpPr>
            <p:spPr>
              <a:xfrm>
                <a:off x="4143511" y="4099625"/>
                <a:ext cx="444971" cy="52763"/>
              </a:xfrm>
              <a:custGeom>
                <a:rect b="b" l="l" r="r" t="t"/>
                <a:pathLst>
                  <a:path extrusionOk="0" h="720" w="6072">
                    <a:moveTo>
                      <a:pt x="1" y="1"/>
                    </a:moveTo>
                    <a:lnTo>
                      <a:pt x="1" y="719"/>
                    </a:lnTo>
                    <a:lnTo>
                      <a:pt x="6071" y="719"/>
                    </a:lnTo>
                    <a:lnTo>
                      <a:pt x="6071" y="1"/>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23"/>
              <p:cNvSpPr/>
              <p:nvPr/>
            </p:nvSpPr>
            <p:spPr>
              <a:xfrm>
                <a:off x="4574711" y="3838003"/>
                <a:ext cx="310571" cy="53276"/>
              </a:xfrm>
              <a:custGeom>
                <a:rect b="b" l="l" r="r" t="t"/>
                <a:pathLst>
                  <a:path extrusionOk="0" h="727" w="4238">
                    <a:moveTo>
                      <a:pt x="0" y="0"/>
                    </a:moveTo>
                    <a:lnTo>
                      <a:pt x="0" y="726"/>
                    </a:lnTo>
                    <a:lnTo>
                      <a:pt x="4237" y="726"/>
                    </a:lnTo>
                    <a:lnTo>
                      <a:pt x="4237" y="0"/>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23"/>
              <p:cNvSpPr/>
              <p:nvPr/>
            </p:nvSpPr>
            <p:spPr>
              <a:xfrm>
                <a:off x="4279012" y="3838003"/>
                <a:ext cx="310571" cy="53276"/>
              </a:xfrm>
              <a:custGeom>
                <a:rect b="b" l="l" r="r" t="t"/>
                <a:pathLst>
                  <a:path extrusionOk="0" h="727" w="4238">
                    <a:moveTo>
                      <a:pt x="1" y="0"/>
                    </a:moveTo>
                    <a:lnTo>
                      <a:pt x="1" y="726"/>
                    </a:lnTo>
                    <a:lnTo>
                      <a:pt x="4237" y="726"/>
                    </a:lnTo>
                    <a:lnTo>
                      <a:pt x="4237" y="0"/>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8" name="Google Shape;778;p23"/>
            <p:cNvGrpSpPr/>
            <p:nvPr/>
          </p:nvGrpSpPr>
          <p:grpSpPr>
            <a:xfrm>
              <a:off x="127351" y="4159605"/>
              <a:ext cx="613331" cy="297113"/>
              <a:chOff x="4379450" y="1472663"/>
              <a:chExt cx="3161500" cy="1531513"/>
            </a:xfrm>
          </p:grpSpPr>
          <p:pic>
            <p:nvPicPr>
              <p:cNvPr id="779" name="Google Shape;779;p23"/>
              <p:cNvPicPr preferRelativeResize="0"/>
              <p:nvPr/>
            </p:nvPicPr>
            <p:blipFill>
              <a:blip r:embed="rId4">
                <a:alphaModFix/>
              </a:blip>
              <a:stretch>
                <a:fillRect/>
              </a:stretch>
            </p:blipFill>
            <p:spPr>
              <a:xfrm>
                <a:off x="5940750" y="1651625"/>
                <a:ext cx="1600200" cy="1352550"/>
              </a:xfrm>
              <a:prstGeom prst="rect">
                <a:avLst/>
              </a:prstGeom>
              <a:noFill/>
              <a:ln>
                <a:noFill/>
              </a:ln>
            </p:spPr>
          </p:pic>
          <p:pic>
            <p:nvPicPr>
              <p:cNvPr id="780" name="Google Shape;780;p23"/>
              <p:cNvPicPr preferRelativeResize="0"/>
              <p:nvPr/>
            </p:nvPicPr>
            <p:blipFill>
              <a:blip r:embed="rId5">
                <a:alphaModFix/>
              </a:blip>
              <a:stretch>
                <a:fillRect/>
              </a:stretch>
            </p:blipFill>
            <p:spPr>
              <a:xfrm>
                <a:off x="4379450" y="1472663"/>
                <a:ext cx="1466850" cy="1171575"/>
              </a:xfrm>
              <a:prstGeom prst="rect">
                <a:avLst/>
              </a:prstGeom>
              <a:noFill/>
              <a:ln>
                <a:noFill/>
              </a:ln>
            </p:spPr>
          </p:pic>
        </p:grpSp>
        <p:sp>
          <p:nvSpPr>
            <p:cNvPr id="781" name="Google Shape;781;p23"/>
            <p:cNvSpPr/>
            <p:nvPr/>
          </p:nvSpPr>
          <p:spPr>
            <a:xfrm rot="-4212067">
              <a:off x="296686" y="4246825"/>
              <a:ext cx="247107" cy="469838"/>
            </a:xfrm>
            <a:prstGeom prst="chord">
              <a:avLst>
                <a:gd fmla="val 5072480" name="adj1"/>
                <a:gd fmla="val 13876752" name="adj2"/>
              </a:avLst>
            </a:prstGeom>
            <a:solidFill>
              <a:srgbClr val="191919"/>
            </a:solid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23"/>
            <p:cNvSpPr/>
            <p:nvPr/>
          </p:nvSpPr>
          <p:spPr>
            <a:xfrm>
              <a:off x="267183" y="4526945"/>
              <a:ext cx="377100" cy="8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23"/>
            <p:cNvSpPr/>
            <p:nvPr/>
          </p:nvSpPr>
          <p:spPr>
            <a:xfrm rot="5981327">
              <a:off x="601678" y="4078145"/>
              <a:ext cx="62390" cy="218640"/>
            </a:xfrm>
            <a:prstGeom prst="moon">
              <a:avLst>
                <a:gd fmla="val 34344" name="adj"/>
              </a:avLst>
            </a:prstGeom>
            <a:solidFill>
              <a:srgbClr val="191919"/>
            </a:solid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23"/>
            <p:cNvSpPr/>
            <p:nvPr/>
          </p:nvSpPr>
          <p:spPr>
            <a:xfrm flipH="1" rot="-6049381">
              <a:off x="198496" y="4027161"/>
              <a:ext cx="62308" cy="214277"/>
            </a:xfrm>
            <a:prstGeom prst="moon">
              <a:avLst>
                <a:gd fmla="val 34344" name="adj"/>
              </a:avLst>
            </a:prstGeom>
            <a:solidFill>
              <a:srgbClr val="191919"/>
            </a:solid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8" name="Shape 788"/>
        <p:cNvGrpSpPr/>
        <p:nvPr/>
      </p:nvGrpSpPr>
      <p:grpSpPr>
        <a:xfrm>
          <a:off x="0" y="0"/>
          <a:ext cx="0" cy="0"/>
          <a:chOff x="0" y="0"/>
          <a:chExt cx="0" cy="0"/>
        </a:xfrm>
      </p:grpSpPr>
      <p:pic>
        <p:nvPicPr>
          <p:cNvPr id="789" name="Google Shape;789;p24"/>
          <p:cNvPicPr preferRelativeResize="0"/>
          <p:nvPr/>
        </p:nvPicPr>
        <p:blipFill rotWithShape="1">
          <a:blip r:embed="rId3">
            <a:alphaModFix/>
          </a:blip>
          <a:srcRect b="23341" l="8893" r="8910" t="14546"/>
          <a:stretch/>
        </p:blipFill>
        <p:spPr>
          <a:xfrm>
            <a:off x="0" y="511200"/>
            <a:ext cx="9158400" cy="3276001"/>
          </a:xfrm>
          <a:prstGeom prst="rect">
            <a:avLst/>
          </a:prstGeom>
          <a:noFill/>
          <a:ln>
            <a:noFill/>
          </a:ln>
        </p:spPr>
      </p:pic>
      <p:sp>
        <p:nvSpPr>
          <p:cNvPr id="790" name="Google Shape;790;p24"/>
          <p:cNvSpPr/>
          <p:nvPr/>
        </p:nvSpPr>
        <p:spPr>
          <a:xfrm>
            <a:off x="3294050" y="3058300"/>
            <a:ext cx="1895700" cy="660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24"/>
          <p:cNvSpPr/>
          <p:nvPr/>
        </p:nvSpPr>
        <p:spPr>
          <a:xfrm>
            <a:off x="5545025" y="2516475"/>
            <a:ext cx="1242600" cy="360000"/>
          </a:xfrm>
          <a:prstGeom prst="rect">
            <a:avLst/>
          </a:prstGeom>
          <a:solidFill>
            <a:srgbClr val="FFED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24"/>
          <p:cNvSpPr txBox="1"/>
          <p:nvPr/>
        </p:nvSpPr>
        <p:spPr>
          <a:xfrm>
            <a:off x="5410200" y="2438400"/>
            <a:ext cx="1512300" cy="48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1000">
                <a:latin typeface="Press Start 2P"/>
                <a:ea typeface="Press Start 2P"/>
                <a:cs typeface="Press Start 2P"/>
                <a:sym typeface="Press Start 2P"/>
              </a:rPr>
              <a:t>Hebra codificante</a:t>
            </a:r>
            <a:endParaRPr sz="1000">
              <a:latin typeface="Press Start 2P"/>
              <a:ea typeface="Press Start 2P"/>
              <a:cs typeface="Press Start 2P"/>
              <a:sym typeface="Press Start 2P"/>
            </a:endParaRPr>
          </a:p>
        </p:txBody>
      </p:sp>
      <p:sp>
        <p:nvSpPr>
          <p:cNvPr id="793" name="Google Shape;793;p24"/>
          <p:cNvSpPr txBox="1"/>
          <p:nvPr/>
        </p:nvSpPr>
        <p:spPr>
          <a:xfrm>
            <a:off x="5181600" y="152400"/>
            <a:ext cx="1963500" cy="48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1000">
                <a:latin typeface="Press Start 2P"/>
                <a:ea typeface="Press Start 2P"/>
                <a:cs typeface="Press Start 2P"/>
                <a:sym typeface="Press Start 2P"/>
              </a:rPr>
              <a:t>Hebra molde</a:t>
            </a:r>
            <a:endParaRPr sz="1000">
              <a:latin typeface="Press Start 2P"/>
              <a:ea typeface="Press Start 2P"/>
              <a:cs typeface="Press Start 2P"/>
              <a:sym typeface="Press Start 2P"/>
            </a:endParaRPr>
          </a:p>
        </p:txBody>
      </p:sp>
      <p:grpSp>
        <p:nvGrpSpPr>
          <p:cNvPr id="794" name="Google Shape;794;p24"/>
          <p:cNvGrpSpPr/>
          <p:nvPr/>
        </p:nvGrpSpPr>
        <p:grpSpPr>
          <a:xfrm>
            <a:off x="1719750" y="134300"/>
            <a:ext cx="5850706" cy="3690468"/>
            <a:chOff x="1719750" y="515300"/>
            <a:chExt cx="5850706" cy="3690468"/>
          </a:xfrm>
        </p:grpSpPr>
        <p:pic>
          <p:nvPicPr>
            <p:cNvPr id="795" name="Google Shape;795;p24"/>
            <p:cNvPicPr preferRelativeResize="0"/>
            <p:nvPr/>
          </p:nvPicPr>
          <p:blipFill rotWithShape="1">
            <a:blip r:embed="rId4">
              <a:alphaModFix/>
            </a:blip>
            <a:srcRect b="24605" l="26353" r="26367" t="10761"/>
            <a:stretch/>
          </p:blipFill>
          <p:spPr>
            <a:xfrm>
              <a:off x="1719750" y="515300"/>
              <a:ext cx="5850706" cy="3690468"/>
            </a:xfrm>
            <a:prstGeom prst="rect">
              <a:avLst/>
            </a:prstGeom>
            <a:noFill/>
            <a:ln>
              <a:noFill/>
            </a:ln>
          </p:spPr>
        </p:pic>
        <p:sp>
          <p:nvSpPr>
            <p:cNvPr id="796" name="Google Shape;796;p24"/>
            <p:cNvSpPr/>
            <p:nvPr/>
          </p:nvSpPr>
          <p:spPr>
            <a:xfrm>
              <a:off x="4859225" y="3481750"/>
              <a:ext cx="2508600" cy="568500"/>
            </a:xfrm>
            <a:prstGeom prst="rect">
              <a:avLst/>
            </a:prstGeom>
            <a:solidFill>
              <a:schemeClr val="lt2"/>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s" sz="1300">
                  <a:latin typeface="Press Start 2P"/>
                  <a:ea typeface="Press Start 2P"/>
                  <a:cs typeface="Press Start 2P"/>
                  <a:sym typeface="Press Start 2P"/>
                </a:rPr>
                <a:t>Cadena de ARNm en crecimiento</a:t>
              </a:r>
              <a:endParaRPr sz="1300">
                <a:latin typeface="Press Start 2P"/>
                <a:ea typeface="Press Start 2P"/>
                <a:cs typeface="Press Start 2P"/>
                <a:sym typeface="Press Start 2P"/>
              </a:endParaRPr>
            </a:p>
            <a:p>
              <a:pPr indent="0" lvl="0" marL="0" rtl="0" algn="ctr">
                <a:spcBef>
                  <a:spcPts val="0"/>
                </a:spcBef>
                <a:spcAft>
                  <a:spcPts val="0"/>
                </a:spcAft>
                <a:buNone/>
              </a:pPr>
              <a:r>
                <a:t/>
              </a:r>
              <a:endParaRPr sz="1300">
                <a:latin typeface="Press Start 2P"/>
                <a:ea typeface="Press Start 2P"/>
                <a:cs typeface="Press Start 2P"/>
                <a:sym typeface="Press Start 2P"/>
              </a:endParaRPr>
            </a:p>
          </p:txBody>
        </p:sp>
        <p:sp>
          <p:nvSpPr>
            <p:cNvPr id="797" name="Google Shape;797;p24"/>
            <p:cNvSpPr/>
            <p:nvPr/>
          </p:nvSpPr>
          <p:spPr>
            <a:xfrm>
              <a:off x="4859225" y="662350"/>
              <a:ext cx="2508600" cy="568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s" sz="1300">
                  <a:latin typeface="Press Start 2P"/>
                  <a:ea typeface="Press Start 2P"/>
                  <a:cs typeface="Press Start 2P"/>
                  <a:sym typeface="Press Start 2P"/>
                </a:rPr>
                <a:t>Cadena molde</a:t>
              </a:r>
              <a:endParaRPr sz="1300">
                <a:latin typeface="Press Start 2P"/>
                <a:ea typeface="Press Start 2P"/>
                <a:cs typeface="Press Start 2P"/>
                <a:sym typeface="Press Start 2P"/>
              </a:endParaRPr>
            </a:p>
          </p:txBody>
        </p:sp>
      </p:grpSp>
      <p:sp>
        <p:nvSpPr>
          <p:cNvPr id="798" name="Google Shape;798;p24"/>
          <p:cNvSpPr txBox="1"/>
          <p:nvPr/>
        </p:nvSpPr>
        <p:spPr>
          <a:xfrm>
            <a:off x="8371050" y="4667725"/>
            <a:ext cx="720000" cy="36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2000">
                <a:latin typeface="Press Start 2P"/>
                <a:ea typeface="Press Start 2P"/>
                <a:cs typeface="Press Start 2P"/>
                <a:sym typeface="Press Start 2P"/>
              </a:rPr>
              <a:t>6</a:t>
            </a:r>
            <a:endParaRPr sz="2000">
              <a:latin typeface="Press Start 2P"/>
              <a:ea typeface="Press Start 2P"/>
              <a:cs typeface="Press Start 2P"/>
              <a:sym typeface="Press Start 2P"/>
            </a:endParaRPr>
          </a:p>
        </p:txBody>
      </p:sp>
      <p:grpSp>
        <p:nvGrpSpPr>
          <p:cNvPr id="799" name="Google Shape;799;p24"/>
          <p:cNvGrpSpPr/>
          <p:nvPr/>
        </p:nvGrpSpPr>
        <p:grpSpPr>
          <a:xfrm>
            <a:off x="118800" y="3966301"/>
            <a:ext cx="627023" cy="990009"/>
            <a:chOff x="118800" y="3966301"/>
            <a:chExt cx="627023" cy="990009"/>
          </a:xfrm>
        </p:grpSpPr>
        <p:grpSp>
          <p:nvGrpSpPr>
            <p:cNvPr id="800" name="Google Shape;800;p24"/>
            <p:cNvGrpSpPr/>
            <p:nvPr/>
          </p:nvGrpSpPr>
          <p:grpSpPr>
            <a:xfrm>
              <a:off x="253789" y="3966301"/>
              <a:ext cx="381646" cy="990009"/>
              <a:chOff x="3992694" y="1192179"/>
              <a:chExt cx="1158609" cy="3018322"/>
            </a:xfrm>
          </p:grpSpPr>
          <p:sp>
            <p:nvSpPr>
              <p:cNvPr id="801" name="Google Shape;801;p24"/>
              <p:cNvSpPr/>
              <p:nvPr/>
            </p:nvSpPr>
            <p:spPr>
              <a:xfrm>
                <a:off x="4201112" y="1248680"/>
                <a:ext cx="380776" cy="53276"/>
              </a:xfrm>
              <a:custGeom>
                <a:rect b="b" l="l" r="r" t="t"/>
                <a:pathLst>
                  <a:path extrusionOk="0" h="727" w="5196">
                    <a:moveTo>
                      <a:pt x="1" y="1"/>
                    </a:moveTo>
                    <a:lnTo>
                      <a:pt x="1" y="727"/>
                    </a:lnTo>
                    <a:lnTo>
                      <a:pt x="5196" y="727"/>
                    </a:lnTo>
                    <a:lnTo>
                      <a:pt x="5196" y="1"/>
                    </a:ln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24"/>
              <p:cNvSpPr/>
              <p:nvPr/>
            </p:nvSpPr>
            <p:spPr>
              <a:xfrm>
                <a:off x="4563206" y="1248680"/>
                <a:ext cx="381289" cy="53276"/>
              </a:xfrm>
              <a:custGeom>
                <a:rect b="b" l="l" r="r" t="t"/>
                <a:pathLst>
                  <a:path extrusionOk="0" h="727" w="5203">
                    <a:moveTo>
                      <a:pt x="0" y="1"/>
                    </a:moveTo>
                    <a:lnTo>
                      <a:pt x="0" y="727"/>
                    </a:lnTo>
                    <a:lnTo>
                      <a:pt x="5203" y="727"/>
                    </a:lnTo>
                    <a:lnTo>
                      <a:pt x="5203" y="1"/>
                    </a:ln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24"/>
              <p:cNvSpPr/>
              <p:nvPr/>
            </p:nvSpPr>
            <p:spPr>
              <a:xfrm>
                <a:off x="4270218" y="1505465"/>
                <a:ext cx="310571" cy="53276"/>
              </a:xfrm>
              <a:custGeom>
                <a:rect b="b" l="l" r="r" t="t"/>
                <a:pathLst>
                  <a:path extrusionOk="0" h="727" w="4238">
                    <a:moveTo>
                      <a:pt x="1" y="0"/>
                    </a:moveTo>
                    <a:lnTo>
                      <a:pt x="1" y="726"/>
                    </a:lnTo>
                    <a:lnTo>
                      <a:pt x="4238" y="726"/>
                    </a:lnTo>
                    <a:lnTo>
                      <a:pt x="4238" y="0"/>
                    </a:ln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24"/>
              <p:cNvSpPr/>
              <p:nvPr/>
            </p:nvSpPr>
            <p:spPr>
              <a:xfrm>
                <a:off x="4565917" y="1505465"/>
                <a:ext cx="310571" cy="53276"/>
              </a:xfrm>
              <a:custGeom>
                <a:rect b="b" l="l" r="r" t="t"/>
                <a:pathLst>
                  <a:path extrusionOk="0" h="727" w="4238">
                    <a:moveTo>
                      <a:pt x="1" y="0"/>
                    </a:moveTo>
                    <a:lnTo>
                      <a:pt x="1" y="726"/>
                    </a:lnTo>
                    <a:lnTo>
                      <a:pt x="4237" y="726"/>
                    </a:lnTo>
                    <a:lnTo>
                      <a:pt x="4237" y="0"/>
                    </a:ln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24"/>
              <p:cNvSpPr/>
              <p:nvPr/>
            </p:nvSpPr>
            <p:spPr>
              <a:xfrm>
                <a:off x="4037617" y="1192179"/>
                <a:ext cx="200354" cy="171774"/>
              </a:xfrm>
              <a:custGeom>
                <a:rect b="b" l="l" r="r" t="t"/>
                <a:pathLst>
                  <a:path extrusionOk="0" h="2344" w="2734">
                    <a:moveTo>
                      <a:pt x="1565" y="1"/>
                    </a:moveTo>
                    <a:cubicBezTo>
                      <a:pt x="517" y="1"/>
                      <a:pt x="1" y="1266"/>
                      <a:pt x="734" y="2000"/>
                    </a:cubicBezTo>
                    <a:cubicBezTo>
                      <a:pt x="974" y="2237"/>
                      <a:pt x="1269" y="2344"/>
                      <a:pt x="1557" y="2344"/>
                    </a:cubicBezTo>
                    <a:cubicBezTo>
                      <a:pt x="2158" y="2344"/>
                      <a:pt x="2733" y="1880"/>
                      <a:pt x="2733" y="1176"/>
                    </a:cubicBezTo>
                    <a:cubicBezTo>
                      <a:pt x="2733" y="525"/>
                      <a:pt x="2209" y="1"/>
                      <a:pt x="1565" y="1"/>
                    </a:cubicBez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24"/>
              <p:cNvSpPr/>
              <p:nvPr/>
            </p:nvSpPr>
            <p:spPr>
              <a:xfrm>
                <a:off x="4037617" y="1192179"/>
                <a:ext cx="200354" cy="171774"/>
              </a:xfrm>
              <a:custGeom>
                <a:rect b="b" l="l" r="r" t="t"/>
                <a:pathLst>
                  <a:path extrusionOk="0" h="2344" w="2734">
                    <a:moveTo>
                      <a:pt x="1565" y="1"/>
                    </a:moveTo>
                    <a:cubicBezTo>
                      <a:pt x="517" y="1"/>
                      <a:pt x="1" y="1266"/>
                      <a:pt x="734" y="2000"/>
                    </a:cubicBezTo>
                    <a:cubicBezTo>
                      <a:pt x="974" y="2237"/>
                      <a:pt x="1269" y="2344"/>
                      <a:pt x="1557" y="2344"/>
                    </a:cubicBezTo>
                    <a:cubicBezTo>
                      <a:pt x="2158" y="2344"/>
                      <a:pt x="2733" y="1880"/>
                      <a:pt x="2733" y="1176"/>
                    </a:cubicBezTo>
                    <a:cubicBezTo>
                      <a:pt x="2733" y="525"/>
                      <a:pt x="2209" y="1"/>
                      <a:pt x="1565" y="1"/>
                    </a:cubicBez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24"/>
              <p:cNvSpPr/>
              <p:nvPr/>
            </p:nvSpPr>
            <p:spPr>
              <a:xfrm>
                <a:off x="4197301" y="1452261"/>
                <a:ext cx="200281" cy="171994"/>
              </a:xfrm>
              <a:custGeom>
                <a:rect b="b" l="l" r="r" t="t"/>
                <a:pathLst>
                  <a:path extrusionOk="0" h="2347" w="2733">
                    <a:moveTo>
                      <a:pt x="1565" y="0"/>
                    </a:moveTo>
                    <a:cubicBezTo>
                      <a:pt x="517" y="0"/>
                      <a:pt x="0" y="1265"/>
                      <a:pt x="734" y="1999"/>
                    </a:cubicBezTo>
                    <a:cubicBezTo>
                      <a:pt x="974" y="2239"/>
                      <a:pt x="1268" y="2346"/>
                      <a:pt x="1556" y="2346"/>
                    </a:cubicBezTo>
                    <a:cubicBezTo>
                      <a:pt x="2158" y="2346"/>
                      <a:pt x="2732" y="1879"/>
                      <a:pt x="2732" y="1175"/>
                    </a:cubicBezTo>
                    <a:cubicBezTo>
                      <a:pt x="2732" y="524"/>
                      <a:pt x="2208" y="0"/>
                      <a:pt x="1565" y="0"/>
                    </a:cubicBez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24"/>
              <p:cNvSpPr/>
              <p:nvPr/>
            </p:nvSpPr>
            <p:spPr>
              <a:xfrm>
                <a:off x="4920829" y="1192179"/>
                <a:ext cx="200354" cy="171774"/>
              </a:xfrm>
              <a:custGeom>
                <a:rect b="b" l="l" r="r" t="t"/>
                <a:pathLst>
                  <a:path extrusionOk="0" h="2344" w="2734">
                    <a:moveTo>
                      <a:pt x="1169" y="1"/>
                    </a:moveTo>
                    <a:cubicBezTo>
                      <a:pt x="525" y="1"/>
                      <a:pt x="1" y="525"/>
                      <a:pt x="1" y="1176"/>
                    </a:cubicBezTo>
                    <a:cubicBezTo>
                      <a:pt x="1" y="1880"/>
                      <a:pt x="576" y="2344"/>
                      <a:pt x="1175" y="2344"/>
                    </a:cubicBezTo>
                    <a:cubicBezTo>
                      <a:pt x="1462" y="2344"/>
                      <a:pt x="1754" y="2237"/>
                      <a:pt x="1992" y="2000"/>
                    </a:cubicBezTo>
                    <a:cubicBezTo>
                      <a:pt x="2733" y="1266"/>
                      <a:pt x="2209" y="1"/>
                      <a:pt x="1169" y="1"/>
                    </a:cubicBez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24"/>
              <p:cNvSpPr/>
              <p:nvPr/>
            </p:nvSpPr>
            <p:spPr>
              <a:xfrm>
                <a:off x="4920829" y="1192179"/>
                <a:ext cx="200354" cy="171774"/>
              </a:xfrm>
              <a:custGeom>
                <a:rect b="b" l="l" r="r" t="t"/>
                <a:pathLst>
                  <a:path extrusionOk="0" h="2344" w="2734">
                    <a:moveTo>
                      <a:pt x="1169" y="1"/>
                    </a:moveTo>
                    <a:cubicBezTo>
                      <a:pt x="525" y="1"/>
                      <a:pt x="1" y="525"/>
                      <a:pt x="1" y="1176"/>
                    </a:cubicBezTo>
                    <a:cubicBezTo>
                      <a:pt x="1" y="1880"/>
                      <a:pt x="576" y="2344"/>
                      <a:pt x="1175" y="2344"/>
                    </a:cubicBezTo>
                    <a:cubicBezTo>
                      <a:pt x="1462" y="2344"/>
                      <a:pt x="1754" y="2237"/>
                      <a:pt x="1992" y="2000"/>
                    </a:cubicBezTo>
                    <a:cubicBezTo>
                      <a:pt x="2733" y="1266"/>
                      <a:pt x="2209" y="1"/>
                      <a:pt x="1169" y="1"/>
                    </a:cubicBez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24"/>
              <p:cNvSpPr/>
              <p:nvPr/>
            </p:nvSpPr>
            <p:spPr>
              <a:xfrm>
                <a:off x="4761218" y="1452261"/>
                <a:ext cx="171188" cy="171774"/>
              </a:xfrm>
              <a:custGeom>
                <a:rect b="b" l="l" r="r" t="t"/>
                <a:pathLst>
                  <a:path extrusionOk="0" h="2344" w="2336">
                    <a:moveTo>
                      <a:pt x="1168" y="0"/>
                    </a:moveTo>
                    <a:cubicBezTo>
                      <a:pt x="524" y="0"/>
                      <a:pt x="0" y="524"/>
                      <a:pt x="0" y="1175"/>
                    </a:cubicBezTo>
                    <a:cubicBezTo>
                      <a:pt x="0" y="1819"/>
                      <a:pt x="524" y="2343"/>
                      <a:pt x="1168" y="2343"/>
                    </a:cubicBezTo>
                    <a:cubicBezTo>
                      <a:pt x="1812" y="2343"/>
                      <a:pt x="2336" y="1819"/>
                      <a:pt x="2336" y="1175"/>
                    </a:cubicBezTo>
                    <a:cubicBezTo>
                      <a:pt x="2336" y="524"/>
                      <a:pt x="1812" y="0"/>
                      <a:pt x="1168" y="0"/>
                    </a:cubicBez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24"/>
              <p:cNvSpPr/>
              <p:nvPr/>
            </p:nvSpPr>
            <p:spPr>
              <a:xfrm>
                <a:off x="4729413" y="1966784"/>
                <a:ext cx="200281" cy="171628"/>
              </a:xfrm>
              <a:custGeom>
                <a:rect b="b" l="l" r="r" t="t"/>
                <a:pathLst>
                  <a:path extrusionOk="0" h="2342" w="2733">
                    <a:moveTo>
                      <a:pt x="1565" y="1"/>
                    </a:moveTo>
                    <a:cubicBezTo>
                      <a:pt x="517" y="1"/>
                      <a:pt x="0" y="1258"/>
                      <a:pt x="734" y="1999"/>
                    </a:cubicBezTo>
                    <a:cubicBezTo>
                      <a:pt x="970" y="2236"/>
                      <a:pt x="1262" y="2341"/>
                      <a:pt x="1549" y="2341"/>
                    </a:cubicBezTo>
                    <a:cubicBezTo>
                      <a:pt x="2151" y="2341"/>
                      <a:pt x="2733" y="1874"/>
                      <a:pt x="2733" y="1168"/>
                    </a:cubicBezTo>
                    <a:cubicBezTo>
                      <a:pt x="2733" y="525"/>
                      <a:pt x="2209" y="1"/>
                      <a:pt x="1565" y="1"/>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24"/>
              <p:cNvSpPr/>
              <p:nvPr/>
            </p:nvSpPr>
            <p:spPr>
              <a:xfrm>
                <a:off x="4885726" y="2224082"/>
                <a:ext cx="200281" cy="171628"/>
              </a:xfrm>
              <a:custGeom>
                <a:rect b="b" l="l" r="r" t="t"/>
                <a:pathLst>
                  <a:path extrusionOk="0" h="2342" w="2733">
                    <a:moveTo>
                      <a:pt x="1565" y="0"/>
                    </a:moveTo>
                    <a:cubicBezTo>
                      <a:pt x="525" y="0"/>
                      <a:pt x="1" y="1258"/>
                      <a:pt x="742" y="1999"/>
                    </a:cubicBezTo>
                    <a:cubicBezTo>
                      <a:pt x="978" y="2235"/>
                      <a:pt x="1269" y="2341"/>
                      <a:pt x="1555" y="2341"/>
                    </a:cubicBezTo>
                    <a:cubicBezTo>
                      <a:pt x="2155" y="2341"/>
                      <a:pt x="2733" y="1873"/>
                      <a:pt x="2733" y="1168"/>
                    </a:cubicBezTo>
                    <a:cubicBezTo>
                      <a:pt x="2733" y="524"/>
                      <a:pt x="2209" y="0"/>
                      <a:pt x="1565" y="0"/>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24"/>
              <p:cNvSpPr/>
              <p:nvPr/>
            </p:nvSpPr>
            <p:spPr>
              <a:xfrm>
                <a:off x="4951022" y="2478083"/>
                <a:ext cx="200281" cy="171701"/>
              </a:xfrm>
              <a:custGeom>
                <a:rect b="b" l="l" r="r" t="t"/>
                <a:pathLst>
                  <a:path extrusionOk="0" h="2343" w="2733">
                    <a:moveTo>
                      <a:pt x="1565" y="0"/>
                    </a:moveTo>
                    <a:cubicBezTo>
                      <a:pt x="517" y="0"/>
                      <a:pt x="1" y="1258"/>
                      <a:pt x="734" y="1999"/>
                    </a:cubicBezTo>
                    <a:cubicBezTo>
                      <a:pt x="974" y="2236"/>
                      <a:pt x="1268" y="2343"/>
                      <a:pt x="1555" y="2343"/>
                    </a:cubicBezTo>
                    <a:cubicBezTo>
                      <a:pt x="2157" y="2343"/>
                      <a:pt x="2733" y="1877"/>
                      <a:pt x="2733" y="1168"/>
                    </a:cubicBezTo>
                    <a:cubicBezTo>
                      <a:pt x="2733" y="524"/>
                      <a:pt x="2209" y="0"/>
                      <a:pt x="1565" y="0"/>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24"/>
              <p:cNvSpPr/>
              <p:nvPr/>
            </p:nvSpPr>
            <p:spPr>
              <a:xfrm>
                <a:off x="4932921" y="2750184"/>
                <a:ext cx="200867" cy="171554"/>
              </a:xfrm>
              <a:custGeom>
                <a:rect b="b" l="l" r="r" t="t"/>
                <a:pathLst>
                  <a:path extrusionOk="0" h="2341" w="2741">
                    <a:moveTo>
                      <a:pt x="1565" y="0"/>
                    </a:moveTo>
                    <a:cubicBezTo>
                      <a:pt x="524" y="0"/>
                      <a:pt x="0" y="1258"/>
                      <a:pt x="742" y="1999"/>
                    </a:cubicBezTo>
                    <a:cubicBezTo>
                      <a:pt x="978" y="2235"/>
                      <a:pt x="1270" y="2341"/>
                      <a:pt x="1556" y="2341"/>
                    </a:cubicBezTo>
                    <a:cubicBezTo>
                      <a:pt x="2159" y="2341"/>
                      <a:pt x="2740" y="1873"/>
                      <a:pt x="2740" y="1168"/>
                    </a:cubicBezTo>
                    <a:cubicBezTo>
                      <a:pt x="2740" y="524"/>
                      <a:pt x="2216" y="0"/>
                      <a:pt x="1565" y="0"/>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24"/>
              <p:cNvSpPr/>
              <p:nvPr/>
            </p:nvSpPr>
            <p:spPr>
              <a:xfrm>
                <a:off x="4862129" y="2992605"/>
                <a:ext cx="200354" cy="171481"/>
              </a:xfrm>
              <a:custGeom>
                <a:rect b="b" l="l" r="r" t="t"/>
                <a:pathLst>
                  <a:path extrusionOk="0" h="2340" w="2734">
                    <a:moveTo>
                      <a:pt x="1565" y="1"/>
                    </a:moveTo>
                    <a:cubicBezTo>
                      <a:pt x="525" y="1"/>
                      <a:pt x="1" y="1258"/>
                      <a:pt x="734" y="1992"/>
                    </a:cubicBezTo>
                    <a:cubicBezTo>
                      <a:pt x="974" y="2232"/>
                      <a:pt x="1269" y="2339"/>
                      <a:pt x="1557" y="2339"/>
                    </a:cubicBezTo>
                    <a:cubicBezTo>
                      <a:pt x="2158" y="2339"/>
                      <a:pt x="2733" y="1872"/>
                      <a:pt x="2733" y="1168"/>
                    </a:cubicBezTo>
                    <a:cubicBezTo>
                      <a:pt x="2733" y="525"/>
                      <a:pt x="2209" y="1"/>
                      <a:pt x="1565" y="1"/>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24"/>
              <p:cNvSpPr/>
              <p:nvPr/>
            </p:nvSpPr>
            <p:spPr>
              <a:xfrm>
                <a:off x="4726115" y="3258697"/>
                <a:ext cx="200281" cy="171408"/>
              </a:xfrm>
              <a:custGeom>
                <a:rect b="b" l="l" r="r" t="t"/>
                <a:pathLst>
                  <a:path extrusionOk="0" h="2339" w="2733">
                    <a:moveTo>
                      <a:pt x="1565" y="0"/>
                    </a:moveTo>
                    <a:cubicBezTo>
                      <a:pt x="524" y="0"/>
                      <a:pt x="0" y="1258"/>
                      <a:pt x="741" y="1991"/>
                    </a:cubicBezTo>
                    <a:cubicBezTo>
                      <a:pt x="979" y="2232"/>
                      <a:pt x="1272" y="2339"/>
                      <a:pt x="1559" y="2339"/>
                    </a:cubicBezTo>
                    <a:cubicBezTo>
                      <a:pt x="2158" y="2339"/>
                      <a:pt x="2733" y="1871"/>
                      <a:pt x="2733" y="1168"/>
                    </a:cubicBezTo>
                    <a:cubicBezTo>
                      <a:pt x="2733" y="524"/>
                      <a:pt x="2209" y="0"/>
                      <a:pt x="1565" y="0"/>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24"/>
              <p:cNvSpPr/>
              <p:nvPr/>
            </p:nvSpPr>
            <p:spPr>
              <a:xfrm>
                <a:off x="4214303" y="1966784"/>
                <a:ext cx="200281" cy="171628"/>
              </a:xfrm>
              <a:custGeom>
                <a:rect b="b" l="l" r="r" t="t"/>
                <a:pathLst>
                  <a:path extrusionOk="0" h="2342" w="2733">
                    <a:moveTo>
                      <a:pt x="1168" y="1"/>
                    </a:moveTo>
                    <a:cubicBezTo>
                      <a:pt x="524" y="1"/>
                      <a:pt x="0" y="525"/>
                      <a:pt x="0" y="1168"/>
                    </a:cubicBezTo>
                    <a:cubicBezTo>
                      <a:pt x="0" y="1874"/>
                      <a:pt x="578" y="2341"/>
                      <a:pt x="1181" y="2341"/>
                    </a:cubicBezTo>
                    <a:cubicBezTo>
                      <a:pt x="1468" y="2341"/>
                      <a:pt x="1760" y="2236"/>
                      <a:pt x="1999" y="1999"/>
                    </a:cubicBezTo>
                    <a:cubicBezTo>
                      <a:pt x="2733" y="1258"/>
                      <a:pt x="2209" y="1"/>
                      <a:pt x="1168" y="1"/>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818" name="Google Shape;818;p24"/>
              <p:cNvSpPr/>
              <p:nvPr/>
            </p:nvSpPr>
            <p:spPr>
              <a:xfrm>
                <a:off x="4057403" y="2224082"/>
                <a:ext cx="171774" cy="171188"/>
              </a:xfrm>
              <a:custGeom>
                <a:rect b="b" l="l" r="r" t="t"/>
                <a:pathLst>
                  <a:path extrusionOk="0" h="2336" w="2344">
                    <a:moveTo>
                      <a:pt x="1176" y="0"/>
                    </a:moveTo>
                    <a:cubicBezTo>
                      <a:pt x="524" y="0"/>
                      <a:pt x="0" y="524"/>
                      <a:pt x="0" y="1168"/>
                    </a:cubicBezTo>
                    <a:cubicBezTo>
                      <a:pt x="0" y="1812"/>
                      <a:pt x="524" y="2336"/>
                      <a:pt x="1176" y="2336"/>
                    </a:cubicBezTo>
                    <a:cubicBezTo>
                      <a:pt x="1819" y="2336"/>
                      <a:pt x="2343" y="1812"/>
                      <a:pt x="2343" y="1168"/>
                    </a:cubicBezTo>
                    <a:cubicBezTo>
                      <a:pt x="2343" y="524"/>
                      <a:pt x="1819" y="0"/>
                      <a:pt x="1176" y="0"/>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819" name="Google Shape;819;p24"/>
              <p:cNvSpPr/>
              <p:nvPr/>
            </p:nvSpPr>
            <p:spPr>
              <a:xfrm>
                <a:off x="3992694" y="2478083"/>
                <a:ext cx="200281" cy="171701"/>
              </a:xfrm>
              <a:custGeom>
                <a:rect b="b" l="l" r="r" t="t"/>
                <a:pathLst>
                  <a:path extrusionOk="0" h="2343" w="2733">
                    <a:moveTo>
                      <a:pt x="1168" y="0"/>
                    </a:moveTo>
                    <a:cubicBezTo>
                      <a:pt x="524" y="0"/>
                      <a:pt x="0" y="524"/>
                      <a:pt x="0" y="1168"/>
                    </a:cubicBezTo>
                    <a:cubicBezTo>
                      <a:pt x="0" y="1877"/>
                      <a:pt x="576" y="2343"/>
                      <a:pt x="1175" y="2343"/>
                    </a:cubicBezTo>
                    <a:cubicBezTo>
                      <a:pt x="1462" y="2343"/>
                      <a:pt x="1754" y="2236"/>
                      <a:pt x="1991" y="1999"/>
                    </a:cubicBezTo>
                    <a:cubicBezTo>
                      <a:pt x="2732" y="1258"/>
                      <a:pt x="2208" y="0"/>
                      <a:pt x="1168" y="0"/>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820" name="Google Shape;820;p24"/>
              <p:cNvSpPr/>
              <p:nvPr/>
            </p:nvSpPr>
            <p:spPr>
              <a:xfrm>
                <a:off x="4010209" y="2750184"/>
                <a:ext cx="200281" cy="171554"/>
              </a:xfrm>
              <a:custGeom>
                <a:rect b="b" l="l" r="r" t="t"/>
                <a:pathLst>
                  <a:path extrusionOk="0" h="2341" w="2733">
                    <a:moveTo>
                      <a:pt x="1168" y="0"/>
                    </a:moveTo>
                    <a:cubicBezTo>
                      <a:pt x="525" y="0"/>
                      <a:pt x="1" y="524"/>
                      <a:pt x="1" y="1168"/>
                    </a:cubicBezTo>
                    <a:cubicBezTo>
                      <a:pt x="1" y="1873"/>
                      <a:pt x="578" y="2341"/>
                      <a:pt x="1181" y="2341"/>
                    </a:cubicBezTo>
                    <a:cubicBezTo>
                      <a:pt x="1468" y="2341"/>
                      <a:pt x="1760" y="2235"/>
                      <a:pt x="1999" y="1999"/>
                    </a:cubicBezTo>
                    <a:cubicBezTo>
                      <a:pt x="2733" y="1258"/>
                      <a:pt x="2216"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24"/>
              <p:cNvSpPr/>
              <p:nvPr/>
            </p:nvSpPr>
            <p:spPr>
              <a:xfrm>
                <a:off x="4081000" y="2992605"/>
                <a:ext cx="200794" cy="171481"/>
              </a:xfrm>
              <a:custGeom>
                <a:rect b="b" l="l" r="r" t="t"/>
                <a:pathLst>
                  <a:path extrusionOk="0" h="2340" w="2740">
                    <a:moveTo>
                      <a:pt x="1175" y="1"/>
                    </a:moveTo>
                    <a:cubicBezTo>
                      <a:pt x="524" y="1"/>
                      <a:pt x="0" y="525"/>
                      <a:pt x="0" y="1168"/>
                    </a:cubicBezTo>
                    <a:cubicBezTo>
                      <a:pt x="0" y="1872"/>
                      <a:pt x="578" y="2339"/>
                      <a:pt x="1180" y="2339"/>
                    </a:cubicBezTo>
                    <a:cubicBezTo>
                      <a:pt x="1468" y="2339"/>
                      <a:pt x="1761" y="2232"/>
                      <a:pt x="1999" y="1992"/>
                    </a:cubicBezTo>
                    <a:cubicBezTo>
                      <a:pt x="2740" y="1258"/>
                      <a:pt x="2216" y="1"/>
                      <a:pt x="1175" y="1"/>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24"/>
              <p:cNvSpPr/>
              <p:nvPr/>
            </p:nvSpPr>
            <p:spPr>
              <a:xfrm>
                <a:off x="4217015" y="3258697"/>
                <a:ext cx="200281" cy="171408"/>
              </a:xfrm>
              <a:custGeom>
                <a:rect b="b" l="l" r="r" t="t"/>
                <a:pathLst>
                  <a:path extrusionOk="0" h="2339" w="2733">
                    <a:moveTo>
                      <a:pt x="1168" y="0"/>
                    </a:moveTo>
                    <a:cubicBezTo>
                      <a:pt x="525" y="0"/>
                      <a:pt x="1" y="524"/>
                      <a:pt x="1" y="1168"/>
                    </a:cubicBezTo>
                    <a:cubicBezTo>
                      <a:pt x="1" y="1871"/>
                      <a:pt x="579" y="2339"/>
                      <a:pt x="1180" y="2339"/>
                    </a:cubicBezTo>
                    <a:cubicBezTo>
                      <a:pt x="1468" y="2339"/>
                      <a:pt x="1762" y="2232"/>
                      <a:pt x="1999" y="1991"/>
                    </a:cubicBezTo>
                    <a:cubicBezTo>
                      <a:pt x="2733" y="1258"/>
                      <a:pt x="2216"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24"/>
              <p:cNvSpPr/>
              <p:nvPr/>
            </p:nvSpPr>
            <p:spPr>
              <a:xfrm>
                <a:off x="4757920" y="3781501"/>
                <a:ext cx="171774" cy="171774"/>
              </a:xfrm>
              <a:custGeom>
                <a:rect b="b" l="l" r="r" t="t"/>
                <a:pathLst>
                  <a:path extrusionOk="0" h="2344" w="2344">
                    <a:moveTo>
                      <a:pt x="1168" y="0"/>
                    </a:moveTo>
                    <a:cubicBezTo>
                      <a:pt x="525" y="0"/>
                      <a:pt x="1" y="524"/>
                      <a:pt x="1" y="1175"/>
                    </a:cubicBezTo>
                    <a:cubicBezTo>
                      <a:pt x="1" y="1819"/>
                      <a:pt x="525" y="2343"/>
                      <a:pt x="1168" y="2343"/>
                    </a:cubicBezTo>
                    <a:cubicBezTo>
                      <a:pt x="1820" y="2343"/>
                      <a:pt x="2344" y="1819"/>
                      <a:pt x="2344" y="1175"/>
                    </a:cubicBezTo>
                    <a:cubicBezTo>
                      <a:pt x="2344" y="524"/>
                      <a:pt x="1820"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24"/>
              <p:cNvSpPr/>
              <p:nvPr/>
            </p:nvSpPr>
            <p:spPr>
              <a:xfrm>
                <a:off x="4885726" y="4038726"/>
                <a:ext cx="200281" cy="171774"/>
              </a:xfrm>
              <a:custGeom>
                <a:rect b="b" l="l" r="r" t="t"/>
                <a:pathLst>
                  <a:path extrusionOk="0" h="2344" w="2733">
                    <a:moveTo>
                      <a:pt x="1565" y="1"/>
                    </a:moveTo>
                    <a:cubicBezTo>
                      <a:pt x="525" y="1"/>
                      <a:pt x="1" y="1258"/>
                      <a:pt x="742" y="2000"/>
                    </a:cubicBezTo>
                    <a:cubicBezTo>
                      <a:pt x="979" y="2237"/>
                      <a:pt x="1271" y="2343"/>
                      <a:pt x="1558" y="2343"/>
                    </a:cubicBezTo>
                    <a:cubicBezTo>
                      <a:pt x="2157" y="2343"/>
                      <a:pt x="2733" y="1878"/>
                      <a:pt x="2733" y="1169"/>
                    </a:cubicBezTo>
                    <a:cubicBezTo>
                      <a:pt x="2733" y="525"/>
                      <a:pt x="2209" y="1"/>
                      <a:pt x="1565" y="1"/>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24"/>
              <p:cNvSpPr/>
              <p:nvPr/>
            </p:nvSpPr>
            <p:spPr>
              <a:xfrm>
                <a:off x="4225809" y="3781501"/>
                <a:ext cx="200867" cy="171994"/>
              </a:xfrm>
              <a:custGeom>
                <a:rect b="b" l="l" r="r" t="t"/>
                <a:pathLst>
                  <a:path extrusionOk="0" h="2347" w="2741">
                    <a:moveTo>
                      <a:pt x="1176" y="0"/>
                    </a:moveTo>
                    <a:cubicBezTo>
                      <a:pt x="524" y="0"/>
                      <a:pt x="0" y="524"/>
                      <a:pt x="0" y="1175"/>
                    </a:cubicBezTo>
                    <a:cubicBezTo>
                      <a:pt x="0" y="1879"/>
                      <a:pt x="579" y="2346"/>
                      <a:pt x="1180" y="2346"/>
                    </a:cubicBezTo>
                    <a:cubicBezTo>
                      <a:pt x="1468" y="2346"/>
                      <a:pt x="1761" y="2239"/>
                      <a:pt x="1999" y="1999"/>
                    </a:cubicBezTo>
                    <a:cubicBezTo>
                      <a:pt x="2740" y="1265"/>
                      <a:pt x="2216" y="0"/>
                      <a:pt x="1176" y="0"/>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24"/>
              <p:cNvSpPr/>
              <p:nvPr/>
            </p:nvSpPr>
            <p:spPr>
              <a:xfrm>
                <a:off x="4069495" y="4038726"/>
                <a:ext cx="200281" cy="171774"/>
              </a:xfrm>
              <a:custGeom>
                <a:rect b="b" l="l" r="r" t="t"/>
                <a:pathLst>
                  <a:path extrusionOk="0" h="2344" w="2733">
                    <a:moveTo>
                      <a:pt x="1168" y="1"/>
                    </a:moveTo>
                    <a:cubicBezTo>
                      <a:pt x="524" y="1"/>
                      <a:pt x="0" y="525"/>
                      <a:pt x="0" y="1169"/>
                    </a:cubicBezTo>
                    <a:cubicBezTo>
                      <a:pt x="0" y="1878"/>
                      <a:pt x="576" y="2343"/>
                      <a:pt x="1177" y="2343"/>
                    </a:cubicBezTo>
                    <a:cubicBezTo>
                      <a:pt x="1465" y="2343"/>
                      <a:pt x="1759" y="2237"/>
                      <a:pt x="1999" y="2000"/>
                    </a:cubicBezTo>
                    <a:cubicBezTo>
                      <a:pt x="2732" y="1258"/>
                      <a:pt x="2208" y="1"/>
                      <a:pt x="1168" y="1"/>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24"/>
              <p:cNvSpPr/>
              <p:nvPr/>
            </p:nvSpPr>
            <p:spPr>
              <a:xfrm>
                <a:off x="4395313" y="1667275"/>
                <a:ext cx="313869" cy="268361"/>
              </a:xfrm>
              <a:custGeom>
                <a:rect b="b" l="l" r="r" t="t"/>
                <a:pathLst>
                  <a:path extrusionOk="0" h="3662" w="4283">
                    <a:moveTo>
                      <a:pt x="2448" y="0"/>
                    </a:moveTo>
                    <a:cubicBezTo>
                      <a:pt x="816" y="0"/>
                      <a:pt x="1" y="1969"/>
                      <a:pt x="1153" y="3122"/>
                    </a:cubicBezTo>
                    <a:cubicBezTo>
                      <a:pt x="1526" y="3495"/>
                      <a:pt x="1985" y="3662"/>
                      <a:pt x="2435" y="3662"/>
                    </a:cubicBezTo>
                    <a:cubicBezTo>
                      <a:pt x="3378" y="3662"/>
                      <a:pt x="4282" y="2931"/>
                      <a:pt x="4282" y="1827"/>
                    </a:cubicBezTo>
                    <a:cubicBezTo>
                      <a:pt x="4282" y="816"/>
                      <a:pt x="3459" y="0"/>
                      <a:pt x="2448" y="0"/>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828" name="Google Shape;828;p24"/>
              <p:cNvSpPr/>
              <p:nvPr/>
            </p:nvSpPr>
            <p:spPr>
              <a:xfrm>
                <a:off x="4429317" y="3478694"/>
                <a:ext cx="294669" cy="268434"/>
              </a:xfrm>
              <a:custGeom>
                <a:rect b="b" l="l" r="r" t="t"/>
                <a:pathLst>
                  <a:path extrusionOk="0" h="3663" w="4021">
                    <a:moveTo>
                      <a:pt x="2011" y="0"/>
                    </a:moveTo>
                    <a:cubicBezTo>
                      <a:pt x="1543" y="0"/>
                      <a:pt x="1075" y="180"/>
                      <a:pt x="719" y="539"/>
                    </a:cubicBezTo>
                    <a:cubicBezTo>
                      <a:pt x="1" y="1250"/>
                      <a:pt x="1" y="2410"/>
                      <a:pt x="719" y="3129"/>
                    </a:cubicBezTo>
                    <a:cubicBezTo>
                      <a:pt x="1075" y="3485"/>
                      <a:pt x="1543" y="3662"/>
                      <a:pt x="2011" y="3662"/>
                    </a:cubicBezTo>
                    <a:cubicBezTo>
                      <a:pt x="2480" y="3662"/>
                      <a:pt x="2950" y="3485"/>
                      <a:pt x="3309" y="3129"/>
                    </a:cubicBezTo>
                    <a:cubicBezTo>
                      <a:pt x="4020" y="2410"/>
                      <a:pt x="4020" y="1250"/>
                      <a:pt x="3309" y="539"/>
                    </a:cubicBezTo>
                    <a:cubicBezTo>
                      <a:pt x="2950" y="180"/>
                      <a:pt x="2480" y="0"/>
                      <a:pt x="2011" y="0"/>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24"/>
              <p:cNvSpPr/>
              <p:nvPr/>
            </p:nvSpPr>
            <p:spPr>
              <a:xfrm>
                <a:off x="4201112" y="2281683"/>
                <a:ext cx="380776" cy="53276"/>
              </a:xfrm>
              <a:custGeom>
                <a:rect b="b" l="l" r="r" t="t"/>
                <a:pathLst>
                  <a:path extrusionOk="0" h="727" w="5196">
                    <a:moveTo>
                      <a:pt x="1" y="0"/>
                    </a:moveTo>
                    <a:lnTo>
                      <a:pt x="1" y="726"/>
                    </a:lnTo>
                    <a:lnTo>
                      <a:pt x="5196" y="726"/>
                    </a:lnTo>
                    <a:lnTo>
                      <a:pt x="5196" y="0"/>
                    </a:ln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830" name="Google Shape;830;p24"/>
              <p:cNvSpPr/>
              <p:nvPr/>
            </p:nvSpPr>
            <p:spPr>
              <a:xfrm>
                <a:off x="4563206" y="2281683"/>
                <a:ext cx="381289" cy="53276"/>
              </a:xfrm>
              <a:custGeom>
                <a:rect b="b" l="l" r="r" t="t"/>
                <a:pathLst>
                  <a:path extrusionOk="0" h="727" w="5203">
                    <a:moveTo>
                      <a:pt x="0" y="0"/>
                    </a:moveTo>
                    <a:lnTo>
                      <a:pt x="0" y="726"/>
                    </a:lnTo>
                    <a:lnTo>
                      <a:pt x="5203" y="726"/>
                    </a:lnTo>
                    <a:lnTo>
                      <a:pt x="5203" y="0"/>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24"/>
              <p:cNvSpPr/>
              <p:nvPr/>
            </p:nvSpPr>
            <p:spPr>
              <a:xfrm>
                <a:off x="4143511" y="2543305"/>
                <a:ext cx="444971" cy="53350"/>
              </a:xfrm>
              <a:custGeom>
                <a:rect b="b" l="l" r="r" t="t"/>
                <a:pathLst>
                  <a:path extrusionOk="0" h="728" w="6072">
                    <a:moveTo>
                      <a:pt x="1" y="1"/>
                    </a:moveTo>
                    <a:lnTo>
                      <a:pt x="1" y="727"/>
                    </a:lnTo>
                    <a:lnTo>
                      <a:pt x="6071" y="727"/>
                    </a:lnTo>
                    <a:lnTo>
                      <a:pt x="6071" y="1"/>
                    </a:ln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832" name="Google Shape;832;p24"/>
              <p:cNvSpPr/>
              <p:nvPr/>
            </p:nvSpPr>
            <p:spPr>
              <a:xfrm>
                <a:off x="4567016" y="2543305"/>
                <a:ext cx="445484" cy="53350"/>
              </a:xfrm>
              <a:custGeom>
                <a:rect b="b" l="l" r="r" t="t"/>
                <a:pathLst>
                  <a:path extrusionOk="0" h="728" w="6079">
                    <a:moveTo>
                      <a:pt x="1" y="1"/>
                    </a:moveTo>
                    <a:lnTo>
                      <a:pt x="1" y="727"/>
                    </a:lnTo>
                    <a:lnTo>
                      <a:pt x="6079" y="727"/>
                    </a:lnTo>
                    <a:lnTo>
                      <a:pt x="6079" y="1"/>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24"/>
              <p:cNvSpPr/>
              <p:nvPr/>
            </p:nvSpPr>
            <p:spPr>
              <a:xfrm>
                <a:off x="4143511" y="3057388"/>
                <a:ext cx="444971" cy="53276"/>
              </a:xfrm>
              <a:custGeom>
                <a:rect b="b" l="l" r="r" t="t"/>
                <a:pathLst>
                  <a:path extrusionOk="0" h="727" w="6072">
                    <a:moveTo>
                      <a:pt x="1" y="0"/>
                    </a:moveTo>
                    <a:lnTo>
                      <a:pt x="1" y="726"/>
                    </a:lnTo>
                    <a:lnTo>
                      <a:pt x="6071" y="726"/>
                    </a:lnTo>
                    <a:lnTo>
                      <a:pt x="6071" y="0"/>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24"/>
              <p:cNvSpPr/>
              <p:nvPr/>
            </p:nvSpPr>
            <p:spPr>
              <a:xfrm>
                <a:off x="4567016" y="3057388"/>
                <a:ext cx="445484" cy="53276"/>
              </a:xfrm>
              <a:custGeom>
                <a:rect b="b" l="l" r="r" t="t"/>
                <a:pathLst>
                  <a:path extrusionOk="0" h="727" w="6079">
                    <a:moveTo>
                      <a:pt x="1" y="0"/>
                    </a:moveTo>
                    <a:lnTo>
                      <a:pt x="1" y="726"/>
                    </a:lnTo>
                    <a:lnTo>
                      <a:pt x="6079" y="726"/>
                    </a:lnTo>
                    <a:lnTo>
                      <a:pt x="6079" y="0"/>
                    </a:ln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24"/>
              <p:cNvSpPr/>
              <p:nvPr/>
            </p:nvSpPr>
            <p:spPr>
              <a:xfrm>
                <a:off x="4143511" y="2791296"/>
                <a:ext cx="444971" cy="53276"/>
              </a:xfrm>
              <a:custGeom>
                <a:rect b="b" l="l" r="r" t="t"/>
                <a:pathLst>
                  <a:path extrusionOk="0" h="727" w="6072">
                    <a:moveTo>
                      <a:pt x="1" y="0"/>
                    </a:moveTo>
                    <a:lnTo>
                      <a:pt x="1" y="727"/>
                    </a:lnTo>
                    <a:lnTo>
                      <a:pt x="6071" y="727"/>
                    </a:lnTo>
                    <a:lnTo>
                      <a:pt x="6071" y="0"/>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24"/>
              <p:cNvSpPr/>
              <p:nvPr/>
            </p:nvSpPr>
            <p:spPr>
              <a:xfrm>
                <a:off x="4567016" y="2791296"/>
                <a:ext cx="445484" cy="53276"/>
              </a:xfrm>
              <a:custGeom>
                <a:rect b="b" l="l" r="r" t="t"/>
                <a:pathLst>
                  <a:path extrusionOk="0" h="727" w="6079">
                    <a:moveTo>
                      <a:pt x="1" y="0"/>
                    </a:moveTo>
                    <a:lnTo>
                      <a:pt x="1" y="727"/>
                    </a:lnTo>
                    <a:lnTo>
                      <a:pt x="6079" y="727"/>
                    </a:lnTo>
                    <a:lnTo>
                      <a:pt x="6079" y="0"/>
                    </a:ln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24"/>
              <p:cNvSpPr/>
              <p:nvPr/>
            </p:nvSpPr>
            <p:spPr>
              <a:xfrm>
                <a:off x="4270218" y="2028782"/>
                <a:ext cx="310571" cy="53276"/>
              </a:xfrm>
              <a:custGeom>
                <a:rect b="b" l="l" r="r" t="t"/>
                <a:pathLst>
                  <a:path extrusionOk="0" h="727" w="4238">
                    <a:moveTo>
                      <a:pt x="1" y="0"/>
                    </a:moveTo>
                    <a:lnTo>
                      <a:pt x="1" y="727"/>
                    </a:lnTo>
                    <a:lnTo>
                      <a:pt x="4238" y="727"/>
                    </a:lnTo>
                    <a:lnTo>
                      <a:pt x="4238" y="0"/>
                    </a:ln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838" name="Google Shape;838;p24"/>
              <p:cNvSpPr/>
              <p:nvPr/>
            </p:nvSpPr>
            <p:spPr>
              <a:xfrm>
                <a:off x="4565917" y="2028782"/>
                <a:ext cx="310571" cy="53276"/>
              </a:xfrm>
              <a:custGeom>
                <a:rect b="b" l="l" r="r" t="t"/>
                <a:pathLst>
                  <a:path extrusionOk="0" h="727" w="4238">
                    <a:moveTo>
                      <a:pt x="1" y="0"/>
                    </a:moveTo>
                    <a:lnTo>
                      <a:pt x="1" y="727"/>
                    </a:lnTo>
                    <a:lnTo>
                      <a:pt x="4237" y="727"/>
                    </a:lnTo>
                    <a:lnTo>
                      <a:pt x="4237" y="0"/>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24"/>
              <p:cNvSpPr/>
              <p:nvPr/>
            </p:nvSpPr>
            <p:spPr>
              <a:xfrm>
                <a:off x="4270218" y="3319010"/>
                <a:ext cx="310571" cy="53276"/>
              </a:xfrm>
              <a:custGeom>
                <a:rect b="b" l="l" r="r" t="t"/>
                <a:pathLst>
                  <a:path extrusionOk="0" h="727" w="4238">
                    <a:moveTo>
                      <a:pt x="1" y="1"/>
                    </a:moveTo>
                    <a:lnTo>
                      <a:pt x="1" y="727"/>
                    </a:lnTo>
                    <a:lnTo>
                      <a:pt x="4238" y="727"/>
                    </a:lnTo>
                    <a:lnTo>
                      <a:pt x="4238" y="1"/>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24"/>
              <p:cNvSpPr/>
              <p:nvPr/>
            </p:nvSpPr>
            <p:spPr>
              <a:xfrm>
                <a:off x="4565917" y="3319010"/>
                <a:ext cx="310571" cy="53276"/>
              </a:xfrm>
              <a:custGeom>
                <a:rect b="b" l="l" r="r" t="t"/>
                <a:pathLst>
                  <a:path extrusionOk="0" h="727" w="4238">
                    <a:moveTo>
                      <a:pt x="1" y="1"/>
                    </a:moveTo>
                    <a:lnTo>
                      <a:pt x="1" y="727"/>
                    </a:lnTo>
                    <a:lnTo>
                      <a:pt x="4237" y="727"/>
                    </a:lnTo>
                    <a:lnTo>
                      <a:pt x="4237" y="1"/>
                    </a:ln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24"/>
              <p:cNvSpPr/>
              <p:nvPr/>
            </p:nvSpPr>
            <p:spPr>
              <a:xfrm>
                <a:off x="4567016" y="4099625"/>
                <a:ext cx="445484" cy="52763"/>
              </a:xfrm>
              <a:custGeom>
                <a:rect b="b" l="l" r="r" t="t"/>
                <a:pathLst>
                  <a:path extrusionOk="0" h="720" w="6079">
                    <a:moveTo>
                      <a:pt x="1" y="1"/>
                    </a:moveTo>
                    <a:lnTo>
                      <a:pt x="1" y="719"/>
                    </a:lnTo>
                    <a:lnTo>
                      <a:pt x="6079" y="719"/>
                    </a:lnTo>
                    <a:lnTo>
                      <a:pt x="6079" y="1"/>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24"/>
              <p:cNvSpPr/>
              <p:nvPr/>
            </p:nvSpPr>
            <p:spPr>
              <a:xfrm>
                <a:off x="4143511" y="4099625"/>
                <a:ext cx="444971" cy="52763"/>
              </a:xfrm>
              <a:custGeom>
                <a:rect b="b" l="l" r="r" t="t"/>
                <a:pathLst>
                  <a:path extrusionOk="0" h="720" w="6072">
                    <a:moveTo>
                      <a:pt x="1" y="1"/>
                    </a:moveTo>
                    <a:lnTo>
                      <a:pt x="1" y="719"/>
                    </a:lnTo>
                    <a:lnTo>
                      <a:pt x="6071" y="719"/>
                    </a:lnTo>
                    <a:lnTo>
                      <a:pt x="6071" y="1"/>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24"/>
              <p:cNvSpPr/>
              <p:nvPr/>
            </p:nvSpPr>
            <p:spPr>
              <a:xfrm>
                <a:off x="4574711" y="3838003"/>
                <a:ext cx="310571" cy="53276"/>
              </a:xfrm>
              <a:custGeom>
                <a:rect b="b" l="l" r="r" t="t"/>
                <a:pathLst>
                  <a:path extrusionOk="0" h="727" w="4238">
                    <a:moveTo>
                      <a:pt x="0" y="0"/>
                    </a:moveTo>
                    <a:lnTo>
                      <a:pt x="0" y="726"/>
                    </a:lnTo>
                    <a:lnTo>
                      <a:pt x="4237" y="726"/>
                    </a:lnTo>
                    <a:lnTo>
                      <a:pt x="4237" y="0"/>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24"/>
              <p:cNvSpPr/>
              <p:nvPr/>
            </p:nvSpPr>
            <p:spPr>
              <a:xfrm>
                <a:off x="4279012" y="3838003"/>
                <a:ext cx="310571" cy="53276"/>
              </a:xfrm>
              <a:custGeom>
                <a:rect b="b" l="l" r="r" t="t"/>
                <a:pathLst>
                  <a:path extrusionOk="0" h="727" w="4238">
                    <a:moveTo>
                      <a:pt x="1" y="0"/>
                    </a:moveTo>
                    <a:lnTo>
                      <a:pt x="1" y="726"/>
                    </a:lnTo>
                    <a:lnTo>
                      <a:pt x="4237" y="726"/>
                    </a:lnTo>
                    <a:lnTo>
                      <a:pt x="4237" y="0"/>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5" name="Google Shape;845;p24"/>
            <p:cNvGrpSpPr/>
            <p:nvPr/>
          </p:nvGrpSpPr>
          <p:grpSpPr>
            <a:xfrm>
              <a:off x="127351" y="4159605"/>
              <a:ext cx="613331" cy="297113"/>
              <a:chOff x="4379450" y="1472663"/>
              <a:chExt cx="3161500" cy="1531513"/>
            </a:xfrm>
          </p:grpSpPr>
          <p:pic>
            <p:nvPicPr>
              <p:cNvPr id="846" name="Google Shape;846;p24"/>
              <p:cNvPicPr preferRelativeResize="0"/>
              <p:nvPr/>
            </p:nvPicPr>
            <p:blipFill>
              <a:blip r:embed="rId5">
                <a:alphaModFix/>
              </a:blip>
              <a:stretch>
                <a:fillRect/>
              </a:stretch>
            </p:blipFill>
            <p:spPr>
              <a:xfrm>
                <a:off x="5940750" y="1651625"/>
                <a:ext cx="1600200" cy="1352550"/>
              </a:xfrm>
              <a:prstGeom prst="rect">
                <a:avLst/>
              </a:prstGeom>
              <a:noFill/>
              <a:ln>
                <a:noFill/>
              </a:ln>
            </p:spPr>
          </p:pic>
          <p:pic>
            <p:nvPicPr>
              <p:cNvPr id="847" name="Google Shape;847;p24"/>
              <p:cNvPicPr preferRelativeResize="0"/>
              <p:nvPr/>
            </p:nvPicPr>
            <p:blipFill>
              <a:blip r:embed="rId6">
                <a:alphaModFix/>
              </a:blip>
              <a:stretch>
                <a:fillRect/>
              </a:stretch>
            </p:blipFill>
            <p:spPr>
              <a:xfrm>
                <a:off x="4379450" y="1472663"/>
                <a:ext cx="1466850" cy="1171575"/>
              </a:xfrm>
              <a:prstGeom prst="rect">
                <a:avLst/>
              </a:prstGeom>
              <a:noFill/>
              <a:ln>
                <a:noFill/>
              </a:ln>
            </p:spPr>
          </p:pic>
        </p:grpSp>
        <p:sp>
          <p:nvSpPr>
            <p:cNvPr id="848" name="Google Shape;848;p24"/>
            <p:cNvSpPr/>
            <p:nvPr/>
          </p:nvSpPr>
          <p:spPr>
            <a:xfrm rot="-4212067">
              <a:off x="296686" y="4246825"/>
              <a:ext cx="247107" cy="469838"/>
            </a:xfrm>
            <a:prstGeom prst="chord">
              <a:avLst>
                <a:gd fmla="val 5072480" name="adj1"/>
                <a:gd fmla="val 13876752" name="adj2"/>
              </a:avLst>
            </a:prstGeom>
            <a:solidFill>
              <a:srgbClr val="191919"/>
            </a:solid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24"/>
            <p:cNvSpPr/>
            <p:nvPr/>
          </p:nvSpPr>
          <p:spPr>
            <a:xfrm>
              <a:off x="267183" y="4526945"/>
              <a:ext cx="377100" cy="8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24"/>
            <p:cNvSpPr/>
            <p:nvPr/>
          </p:nvSpPr>
          <p:spPr>
            <a:xfrm rot="5981327">
              <a:off x="601678" y="4078145"/>
              <a:ext cx="62390" cy="218640"/>
            </a:xfrm>
            <a:prstGeom prst="moon">
              <a:avLst>
                <a:gd fmla="val 34344" name="adj"/>
              </a:avLst>
            </a:prstGeom>
            <a:solidFill>
              <a:srgbClr val="191919"/>
            </a:solid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24"/>
            <p:cNvSpPr/>
            <p:nvPr/>
          </p:nvSpPr>
          <p:spPr>
            <a:xfrm flipH="1" rot="-6049381">
              <a:off x="198496" y="4027161"/>
              <a:ext cx="62308" cy="214277"/>
            </a:xfrm>
            <a:prstGeom prst="moon">
              <a:avLst>
                <a:gd fmla="val 34344" name="adj"/>
              </a:avLst>
            </a:prstGeom>
            <a:solidFill>
              <a:srgbClr val="191919"/>
            </a:solid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2" name="Google Shape;852;p24"/>
          <p:cNvGrpSpPr/>
          <p:nvPr/>
        </p:nvGrpSpPr>
        <p:grpSpPr>
          <a:xfrm>
            <a:off x="1021399" y="3978108"/>
            <a:ext cx="6953820" cy="1117347"/>
            <a:chOff x="1174221" y="4105350"/>
            <a:chExt cx="6800802" cy="835150"/>
          </a:xfrm>
        </p:grpSpPr>
        <p:pic>
          <p:nvPicPr>
            <p:cNvPr id="853" name="Google Shape;853;p24"/>
            <p:cNvPicPr preferRelativeResize="0"/>
            <p:nvPr/>
          </p:nvPicPr>
          <p:blipFill rotWithShape="1">
            <a:blip r:embed="rId7">
              <a:alphaModFix/>
            </a:blip>
            <a:srcRect b="0" l="41523" r="0" t="0"/>
            <a:stretch/>
          </p:blipFill>
          <p:spPr>
            <a:xfrm flipH="1">
              <a:off x="1174221" y="4106175"/>
              <a:ext cx="280175" cy="834325"/>
            </a:xfrm>
            <a:prstGeom prst="rect">
              <a:avLst/>
            </a:prstGeom>
            <a:noFill/>
            <a:ln>
              <a:noFill/>
            </a:ln>
          </p:spPr>
        </p:pic>
        <p:pic>
          <p:nvPicPr>
            <p:cNvPr id="854" name="Google Shape;854;p24"/>
            <p:cNvPicPr preferRelativeResize="0"/>
            <p:nvPr/>
          </p:nvPicPr>
          <p:blipFill rotWithShape="1">
            <a:blip r:embed="rId7">
              <a:alphaModFix/>
            </a:blip>
            <a:srcRect b="0" l="0" r="61701" t="0"/>
            <a:stretch/>
          </p:blipFill>
          <p:spPr>
            <a:xfrm flipH="1">
              <a:off x="7780123" y="4106175"/>
              <a:ext cx="194900" cy="834325"/>
            </a:xfrm>
            <a:prstGeom prst="rect">
              <a:avLst/>
            </a:prstGeom>
            <a:noFill/>
            <a:ln>
              <a:noFill/>
            </a:ln>
          </p:spPr>
        </p:pic>
        <p:pic>
          <p:nvPicPr>
            <p:cNvPr id="855" name="Google Shape;855;p24"/>
            <p:cNvPicPr preferRelativeResize="0"/>
            <p:nvPr/>
          </p:nvPicPr>
          <p:blipFill rotWithShape="1">
            <a:blip r:embed="rId7">
              <a:alphaModFix/>
            </a:blip>
            <a:srcRect b="0" l="34922" r="49400" t="0"/>
            <a:stretch/>
          </p:blipFill>
          <p:spPr>
            <a:xfrm flipH="1">
              <a:off x="1451375" y="4105350"/>
              <a:ext cx="6370450" cy="834325"/>
            </a:xfrm>
            <a:prstGeom prst="rect">
              <a:avLst/>
            </a:prstGeom>
            <a:noFill/>
            <a:ln>
              <a:noFill/>
            </a:ln>
          </p:spPr>
        </p:pic>
      </p:grpSp>
      <p:sp>
        <p:nvSpPr>
          <p:cNvPr id="856" name="Google Shape;856;p24"/>
          <p:cNvSpPr txBox="1"/>
          <p:nvPr/>
        </p:nvSpPr>
        <p:spPr>
          <a:xfrm>
            <a:off x="1202400" y="4017600"/>
            <a:ext cx="6738000" cy="9387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 sz="1100">
                <a:solidFill>
                  <a:schemeClr val="dk1"/>
                </a:solidFill>
                <a:latin typeface="Press Start 2P"/>
                <a:ea typeface="Press Start 2P"/>
                <a:cs typeface="Press Start 2P"/>
                <a:sym typeface="Press Start 2P"/>
              </a:rPr>
              <a:t>Otra diferencia es que el ARNm usa la base Uracilo (U) en lugar de Timina (T). Como hemos visto, la ARN polimerasa se une a la hebra de ADN en el extremo 3´ y construye una molécula de ARNm monocatenario en la dirección 5´a 3´.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l">
              <a:spcBef>
                <a:spcPts val="0"/>
              </a:spcBef>
              <a:spcAft>
                <a:spcPts val="0"/>
              </a:spcAft>
              <a:buNone/>
            </a:pPr>
            <a:r>
              <a:t/>
            </a:r>
            <a:endParaRPr>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0" name="Shape 860"/>
        <p:cNvGrpSpPr/>
        <p:nvPr/>
      </p:nvGrpSpPr>
      <p:grpSpPr>
        <a:xfrm>
          <a:off x="0" y="0"/>
          <a:ext cx="0" cy="0"/>
          <a:chOff x="0" y="0"/>
          <a:chExt cx="0" cy="0"/>
        </a:xfrm>
      </p:grpSpPr>
      <p:pic>
        <p:nvPicPr>
          <p:cNvPr id="861" name="Google Shape;861;p25"/>
          <p:cNvPicPr preferRelativeResize="0"/>
          <p:nvPr/>
        </p:nvPicPr>
        <p:blipFill rotWithShape="1">
          <a:blip r:embed="rId3">
            <a:alphaModFix/>
          </a:blip>
          <a:srcRect b="23260" l="85961" r="8942" t="14942"/>
          <a:stretch/>
        </p:blipFill>
        <p:spPr>
          <a:xfrm>
            <a:off x="8600400" y="373800"/>
            <a:ext cx="582062" cy="3341520"/>
          </a:xfrm>
          <a:prstGeom prst="rect">
            <a:avLst/>
          </a:prstGeom>
          <a:noFill/>
          <a:ln>
            <a:noFill/>
          </a:ln>
        </p:spPr>
      </p:pic>
      <p:pic>
        <p:nvPicPr>
          <p:cNvPr id="862" name="Google Shape;862;p25"/>
          <p:cNvPicPr preferRelativeResize="0"/>
          <p:nvPr/>
        </p:nvPicPr>
        <p:blipFill rotWithShape="1">
          <a:blip r:embed="rId3">
            <a:alphaModFix/>
          </a:blip>
          <a:srcRect b="23260" l="9295" r="15374" t="14942"/>
          <a:stretch/>
        </p:blipFill>
        <p:spPr>
          <a:xfrm>
            <a:off x="0" y="381144"/>
            <a:ext cx="8604646" cy="3341520"/>
          </a:xfrm>
          <a:prstGeom prst="rect">
            <a:avLst/>
          </a:prstGeom>
          <a:noFill/>
          <a:ln>
            <a:noFill/>
          </a:ln>
        </p:spPr>
      </p:pic>
      <p:sp>
        <p:nvSpPr>
          <p:cNvPr id="863" name="Google Shape;863;p25"/>
          <p:cNvSpPr txBox="1"/>
          <p:nvPr/>
        </p:nvSpPr>
        <p:spPr>
          <a:xfrm>
            <a:off x="8371050" y="4667725"/>
            <a:ext cx="720000" cy="36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2000">
                <a:latin typeface="Press Start 2P"/>
                <a:ea typeface="Press Start 2P"/>
                <a:cs typeface="Press Start 2P"/>
                <a:sym typeface="Press Start 2P"/>
              </a:rPr>
              <a:t>7</a:t>
            </a:r>
            <a:endParaRPr sz="2000">
              <a:latin typeface="Press Start 2P"/>
              <a:ea typeface="Press Start 2P"/>
              <a:cs typeface="Press Start 2P"/>
              <a:sym typeface="Press Start 2P"/>
            </a:endParaRPr>
          </a:p>
        </p:txBody>
      </p:sp>
      <p:sp>
        <p:nvSpPr>
          <p:cNvPr id="864" name="Google Shape;864;p25"/>
          <p:cNvSpPr/>
          <p:nvPr/>
        </p:nvSpPr>
        <p:spPr>
          <a:xfrm flipH="1" rot="5400000">
            <a:off x="3970800" y="940200"/>
            <a:ext cx="1220400" cy="7110000"/>
          </a:xfrm>
          <a:prstGeom prst="wedgeRoundRectCallout">
            <a:avLst>
              <a:gd fmla="val 6674" name="adj1"/>
              <a:gd fmla="val 53218" name="adj2"/>
              <a:gd fmla="val 0" name="adj3"/>
            </a:avLst>
          </a:prstGeom>
          <a:solidFill>
            <a:srgbClr val="BFBFB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25"/>
          <p:cNvSpPr txBox="1"/>
          <p:nvPr/>
        </p:nvSpPr>
        <p:spPr>
          <a:xfrm>
            <a:off x="1202400" y="4017600"/>
            <a:ext cx="6738000" cy="9387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 sz="1100">
                <a:solidFill>
                  <a:schemeClr val="lt1"/>
                </a:solidFill>
                <a:latin typeface="Press Start 2P"/>
                <a:ea typeface="Press Start 2P"/>
                <a:cs typeface="Press Start 2P"/>
                <a:sym typeface="Press Start 2P"/>
              </a:rPr>
              <a:t>La transcripción puede involucrar muchas enzimas de ARN polimerasa que trabajan en un gen al mismo tiempo, y puede repetir el proceso varias veces si se debe producir una gran cantidad de una proteína específica.</a:t>
            </a:r>
            <a:endParaRPr sz="1100">
              <a:solidFill>
                <a:schemeClr val="lt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lt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lt1"/>
              </a:solidFill>
              <a:latin typeface="Press Start 2P"/>
              <a:ea typeface="Press Start 2P"/>
              <a:cs typeface="Press Start 2P"/>
              <a:sym typeface="Press Start 2P"/>
            </a:endParaRPr>
          </a:p>
          <a:p>
            <a:pPr indent="0" lvl="0" marL="0" rtl="0" algn="l">
              <a:spcBef>
                <a:spcPts val="0"/>
              </a:spcBef>
              <a:spcAft>
                <a:spcPts val="0"/>
              </a:spcAft>
              <a:buNone/>
            </a:pPr>
            <a:r>
              <a:t/>
            </a:r>
            <a:endParaRPr/>
          </a:p>
        </p:txBody>
      </p:sp>
      <p:grpSp>
        <p:nvGrpSpPr>
          <p:cNvPr id="866" name="Google Shape;866;p25"/>
          <p:cNvGrpSpPr/>
          <p:nvPr/>
        </p:nvGrpSpPr>
        <p:grpSpPr>
          <a:xfrm>
            <a:off x="118800" y="3966301"/>
            <a:ext cx="627023" cy="990009"/>
            <a:chOff x="118800" y="3966301"/>
            <a:chExt cx="627023" cy="990009"/>
          </a:xfrm>
        </p:grpSpPr>
        <p:grpSp>
          <p:nvGrpSpPr>
            <p:cNvPr id="867" name="Google Shape;867;p25"/>
            <p:cNvGrpSpPr/>
            <p:nvPr/>
          </p:nvGrpSpPr>
          <p:grpSpPr>
            <a:xfrm>
              <a:off x="253789" y="3966301"/>
              <a:ext cx="381646" cy="990009"/>
              <a:chOff x="3992694" y="1192179"/>
              <a:chExt cx="1158609" cy="3018322"/>
            </a:xfrm>
          </p:grpSpPr>
          <p:sp>
            <p:nvSpPr>
              <p:cNvPr id="868" name="Google Shape;868;p25"/>
              <p:cNvSpPr/>
              <p:nvPr/>
            </p:nvSpPr>
            <p:spPr>
              <a:xfrm>
                <a:off x="4201112" y="1248680"/>
                <a:ext cx="380776" cy="53276"/>
              </a:xfrm>
              <a:custGeom>
                <a:rect b="b" l="l" r="r" t="t"/>
                <a:pathLst>
                  <a:path extrusionOk="0" h="727" w="5196">
                    <a:moveTo>
                      <a:pt x="1" y="1"/>
                    </a:moveTo>
                    <a:lnTo>
                      <a:pt x="1" y="727"/>
                    </a:lnTo>
                    <a:lnTo>
                      <a:pt x="5196" y="727"/>
                    </a:lnTo>
                    <a:lnTo>
                      <a:pt x="5196" y="1"/>
                    </a:ln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25"/>
              <p:cNvSpPr/>
              <p:nvPr/>
            </p:nvSpPr>
            <p:spPr>
              <a:xfrm>
                <a:off x="4563206" y="1248680"/>
                <a:ext cx="381289" cy="53276"/>
              </a:xfrm>
              <a:custGeom>
                <a:rect b="b" l="l" r="r" t="t"/>
                <a:pathLst>
                  <a:path extrusionOk="0" h="727" w="5203">
                    <a:moveTo>
                      <a:pt x="0" y="1"/>
                    </a:moveTo>
                    <a:lnTo>
                      <a:pt x="0" y="727"/>
                    </a:lnTo>
                    <a:lnTo>
                      <a:pt x="5203" y="727"/>
                    </a:lnTo>
                    <a:lnTo>
                      <a:pt x="5203" y="1"/>
                    </a:ln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25"/>
              <p:cNvSpPr/>
              <p:nvPr/>
            </p:nvSpPr>
            <p:spPr>
              <a:xfrm>
                <a:off x="4270218" y="1505465"/>
                <a:ext cx="310571" cy="53276"/>
              </a:xfrm>
              <a:custGeom>
                <a:rect b="b" l="l" r="r" t="t"/>
                <a:pathLst>
                  <a:path extrusionOk="0" h="727" w="4238">
                    <a:moveTo>
                      <a:pt x="1" y="0"/>
                    </a:moveTo>
                    <a:lnTo>
                      <a:pt x="1" y="726"/>
                    </a:lnTo>
                    <a:lnTo>
                      <a:pt x="4238" y="726"/>
                    </a:lnTo>
                    <a:lnTo>
                      <a:pt x="4238" y="0"/>
                    </a:ln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25"/>
              <p:cNvSpPr/>
              <p:nvPr/>
            </p:nvSpPr>
            <p:spPr>
              <a:xfrm>
                <a:off x="4565917" y="1505465"/>
                <a:ext cx="310571" cy="53276"/>
              </a:xfrm>
              <a:custGeom>
                <a:rect b="b" l="l" r="r" t="t"/>
                <a:pathLst>
                  <a:path extrusionOk="0" h="727" w="4238">
                    <a:moveTo>
                      <a:pt x="1" y="0"/>
                    </a:moveTo>
                    <a:lnTo>
                      <a:pt x="1" y="726"/>
                    </a:lnTo>
                    <a:lnTo>
                      <a:pt x="4237" y="726"/>
                    </a:lnTo>
                    <a:lnTo>
                      <a:pt x="4237" y="0"/>
                    </a:ln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25"/>
              <p:cNvSpPr/>
              <p:nvPr/>
            </p:nvSpPr>
            <p:spPr>
              <a:xfrm>
                <a:off x="4037617" y="1192179"/>
                <a:ext cx="200354" cy="171774"/>
              </a:xfrm>
              <a:custGeom>
                <a:rect b="b" l="l" r="r" t="t"/>
                <a:pathLst>
                  <a:path extrusionOk="0" h="2344" w="2734">
                    <a:moveTo>
                      <a:pt x="1565" y="1"/>
                    </a:moveTo>
                    <a:cubicBezTo>
                      <a:pt x="517" y="1"/>
                      <a:pt x="1" y="1266"/>
                      <a:pt x="734" y="2000"/>
                    </a:cubicBezTo>
                    <a:cubicBezTo>
                      <a:pt x="974" y="2237"/>
                      <a:pt x="1269" y="2344"/>
                      <a:pt x="1557" y="2344"/>
                    </a:cubicBezTo>
                    <a:cubicBezTo>
                      <a:pt x="2158" y="2344"/>
                      <a:pt x="2733" y="1880"/>
                      <a:pt x="2733" y="1176"/>
                    </a:cubicBezTo>
                    <a:cubicBezTo>
                      <a:pt x="2733" y="525"/>
                      <a:pt x="2209" y="1"/>
                      <a:pt x="1565" y="1"/>
                    </a:cubicBez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25"/>
              <p:cNvSpPr/>
              <p:nvPr/>
            </p:nvSpPr>
            <p:spPr>
              <a:xfrm>
                <a:off x="4037617" y="1192179"/>
                <a:ext cx="200354" cy="171774"/>
              </a:xfrm>
              <a:custGeom>
                <a:rect b="b" l="l" r="r" t="t"/>
                <a:pathLst>
                  <a:path extrusionOk="0" h="2344" w="2734">
                    <a:moveTo>
                      <a:pt x="1565" y="1"/>
                    </a:moveTo>
                    <a:cubicBezTo>
                      <a:pt x="517" y="1"/>
                      <a:pt x="1" y="1266"/>
                      <a:pt x="734" y="2000"/>
                    </a:cubicBezTo>
                    <a:cubicBezTo>
                      <a:pt x="974" y="2237"/>
                      <a:pt x="1269" y="2344"/>
                      <a:pt x="1557" y="2344"/>
                    </a:cubicBezTo>
                    <a:cubicBezTo>
                      <a:pt x="2158" y="2344"/>
                      <a:pt x="2733" y="1880"/>
                      <a:pt x="2733" y="1176"/>
                    </a:cubicBezTo>
                    <a:cubicBezTo>
                      <a:pt x="2733" y="525"/>
                      <a:pt x="2209" y="1"/>
                      <a:pt x="1565" y="1"/>
                    </a:cubicBez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25"/>
              <p:cNvSpPr/>
              <p:nvPr/>
            </p:nvSpPr>
            <p:spPr>
              <a:xfrm>
                <a:off x="4197301" y="1452261"/>
                <a:ext cx="200281" cy="171994"/>
              </a:xfrm>
              <a:custGeom>
                <a:rect b="b" l="l" r="r" t="t"/>
                <a:pathLst>
                  <a:path extrusionOk="0" h="2347" w="2733">
                    <a:moveTo>
                      <a:pt x="1565" y="0"/>
                    </a:moveTo>
                    <a:cubicBezTo>
                      <a:pt x="517" y="0"/>
                      <a:pt x="0" y="1265"/>
                      <a:pt x="734" y="1999"/>
                    </a:cubicBezTo>
                    <a:cubicBezTo>
                      <a:pt x="974" y="2239"/>
                      <a:pt x="1268" y="2346"/>
                      <a:pt x="1556" y="2346"/>
                    </a:cubicBezTo>
                    <a:cubicBezTo>
                      <a:pt x="2158" y="2346"/>
                      <a:pt x="2732" y="1879"/>
                      <a:pt x="2732" y="1175"/>
                    </a:cubicBezTo>
                    <a:cubicBezTo>
                      <a:pt x="2732" y="524"/>
                      <a:pt x="2208" y="0"/>
                      <a:pt x="1565" y="0"/>
                    </a:cubicBez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25"/>
              <p:cNvSpPr/>
              <p:nvPr/>
            </p:nvSpPr>
            <p:spPr>
              <a:xfrm>
                <a:off x="4920829" y="1192179"/>
                <a:ext cx="200354" cy="171774"/>
              </a:xfrm>
              <a:custGeom>
                <a:rect b="b" l="l" r="r" t="t"/>
                <a:pathLst>
                  <a:path extrusionOk="0" h="2344" w="2734">
                    <a:moveTo>
                      <a:pt x="1169" y="1"/>
                    </a:moveTo>
                    <a:cubicBezTo>
                      <a:pt x="525" y="1"/>
                      <a:pt x="1" y="525"/>
                      <a:pt x="1" y="1176"/>
                    </a:cubicBezTo>
                    <a:cubicBezTo>
                      <a:pt x="1" y="1880"/>
                      <a:pt x="576" y="2344"/>
                      <a:pt x="1175" y="2344"/>
                    </a:cubicBezTo>
                    <a:cubicBezTo>
                      <a:pt x="1462" y="2344"/>
                      <a:pt x="1754" y="2237"/>
                      <a:pt x="1992" y="2000"/>
                    </a:cubicBezTo>
                    <a:cubicBezTo>
                      <a:pt x="2733" y="1266"/>
                      <a:pt x="2209" y="1"/>
                      <a:pt x="1169" y="1"/>
                    </a:cubicBez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25"/>
              <p:cNvSpPr/>
              <p:nvPr/>
            </p:nvSpPr>
            <p:spPr>
              <a:xfrm>
                <a:off x="4920829" y="1192179"/>
                <a:ext cx="200354" cy="171774"/>
              </a:xfrm>
              <a:custGeom>
                <a:rect b="b" l="l" r="r" t="t"/>
                <a:pathLst>
                  <a:path extrusionOk="0" h="2344" w="2734">
                    <a:moveTo>
                      <a:pt x="1169" y="1"/>
                    </a:moveTo>
                    <a:cubicBezTo>
                      <a:pt x="525" y="1"/>
                      <a:pt x="1" y="525"/>
                      <a:pt x="1" y="1176"/>
                    </a:cubicBezTo>
                    <a:cubicBezTo>
                      <a:pt x="1" y="1880"/>
                      <a:pt x="576" y="2344"/>
                      <a:pt x="1175" y="2344"/>
                    </a:cubicBezTo>
                    <a:cubicBezTo>
                      <a:pt x="1462" y="2344"/>
                      <a:pt x="1754" y="2237"/>
                      <a:pt x="1992" y="2000"/>
                    </a:cubicBezTo>
                    <a:cubicBezTo>
                      <a:pt x="2733" y="1266"/>
                      <a:pt x="2209" y="1"/>
                      <a:pt x="1169" y="1"/>
                    </a:cubicBez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25"/>
              <p:cNvSpPr/>
              <p:nvPr/>
            </p:nvSpPr>
            <p:spPr>
              <a:xfrm>
                <a:off x="4761218" y="1452261"/>
                <a:ext cx="171188" cy="171774"/>
              </a:xfrm>
              <a:custGeom>
                <a:rect b="b" l="l" r="r" t="t"/>
                <a:pathLst>
                  <a:path extrusionOk="0" h="2344" w="2336">
                    <a:moveTo>
                      <a:pt x="1168" y="0"/>
                    </a:moveTo>
                    <a:cubicBezTo>
                      <a:pt x="524" y="0"/>
                      <a:pt x="0" y="524"/>
                      <a:pt x="0" y="1175"/>
                    </a:cubicBezTo>
                    <a:cubicBezTo>
                      <a:pt x="0" y="1819"/>
                      <a:pt x="524" y="2343"/>
                      <a:pt x="1168" y="2343"/>
                    </a:cubicBezTo>
                    <a:cubicBezTo>
                      <a:pt x="1812" y="2343"/>
                      <a:pt x="2336" y="1819"/>
                      <a:pt x="2336" y="1175"/>
                    </a:cubicBezTo>
                    <a:cubicBezTo>
                      <a:pt x="2336" y="524"/>
                      <a:pt x="1812" y="0"/>
                      <a:pt x="1168" y="0"/>
                    </a:cubicBez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25"/>
              <p:cNvSpPr/>
              <p:nvPr/>
            </p:nvSpPr>
            <p:spPr>
              <a:xfrm>
                <a:off x="4729413" y="1966784"/>
                <a:ext cx="200281" cy="171628"/>
              </a:xfrm>
              <a:custGeom>
                <a:rect b="b" l="l" r="r" t="t"/>
                <a:pathLst>
                  <a:path extrusionOk="0" h="2342" w="2733">
                    <a:moveTo>
                      <a:pt x="1565" y="1"/>
                    </a:moveTo>
                    <a:cubicBezTo>
                      <a:pt x="517" y="1"/>
                      <a:pt x="0" y="1258"/>
                      <a:pt x="734" y="1999"/>
                    </a:cubicBezTo>
                    <a:cubicBezTo>
                      <a:pt x="970" y="2236"/>
                      <a:pt x="1262" y="2341"/>
                      <a:pt x="1549" y="2341"/>
                    </a:cubicBezTo>
                    <a:cubicBezTo>
                      <a:pt x="2151" y="2341"/>
                      <a:pt x="2733" y="1874"/>
                      <a:pt x="2733" y="1168"/>
                    </a:cubicBezTo>
                    <a:cubicBezTo>
                      <a:pt x="2733" y="525"/>
                      <a:pt x="2209" y="1"/>
                      <a:pt x="1565" y="1"/>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25"/>
              <p:cNvSpPr/>
              <p:nvPr/>
            </p:nvSpPr>
            <p:spPr>
              <a:xfrm>
                <a:off x="4885726" y="2224082"/>
                <a:ext cx="200281" cy="171628"/>
              </a:xfrm>
              <a:custGeom>
                <a:rect b="b" l="l" r="r" t="t"/>
                <a:pathLst>
                  <a:path extrusionOk="0" h="2342" w="2733">
                    <a:moveTo>
                      <a:pt x="1565" y="0"/>
                    </a:moveTo>
                    <a:cubicBezTo>
                      <a:pt x="525" y="0"/>
                      <a:pt x="1" y="1258"/>
                      <a:pt x="742" y="1999"/>
                    </a:cubicBezTo>
                    <a:cubicBezTo>
                      <a:pt x="978" y="2235"/>
                      <a:pt x="1269" y="2341"/>
                      <a:pt x="1555" y="2341"/>
                    </a:cubicBezTo>
                    <a:cubicBezTo>
                      <a:pt x="2155" y="2341"/>
                      <a:pt x="2733" y="1873"/>
                      <a:pt x="2733" y="1168"/>
                    </a:cubicBezTo>
                    <a:cubicBezTo>
                      <a:pt x="2733" y="524"/>
                      <a:pt x="2209" y="0"/>
                      <a:pt x="1565" y="0"/>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25"/>
              <p:cNvSpPr/>
              <p:nvPr/>
            </p:nvSpPr>
            <p:spPr>
              <a:xfrm>
                <a:off x="4951022" y="2478083"/>
                <a:ext cx="200281" cy="171701"/>
              </a:xfrm>
              <a:custGeom>
                <a:rect b="b" l="l" r="r" t="t"/>
                <a:pathLst>
                  <a:path extrusionOk="0" h="2343" w="2733">
                    <a:moveTo>
                      <a:pt x="1565" y="0"/>
                    </a:moveTo>
                    <a:cubicBezTo>
                      <a:pt x="517" y="0"/>
                      <a:pt x="1" y="1258"/>
                      <a:pt x="734" y="1999"/>
                    </a:cubicBezTo>
                    <a:cubicBezTo>
                      <a:pt x="974" y="2236"/>
                      <a:pt x="1268" y="2343"/>
                      <a:pt x="1555" y="2343"/>
                    </a:cubicBezTo>
                    <a:cubicBezTo>
                      <a:pt x="2157" y="2343"/>
                      <a:pt x="2733" y="1877"/>
                      <a:pt x="2733" y="1168"/>
                    </a:cubicBezTo>
                    <a:cubicBezTo>
                      <a:pt x="2733" y="524"/>
                      <a:pt x="2209" y="0"/>
                      <a:pt x="1565" y="0"/>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25"/>
              <p:cNvSpPr/>
              <p:nvPr/>
            </p:nvSpPr>
            <p:spPr>
              <a:xfrm>
                <a:off x="4932921" y="2750184"/>
                <a:ext cx="200867" cy="171554"/>
              </a:xfrm>
              <a:custGeom>
                <a:rect b="b" l="l" r="r" t="t"/>
                <a:pathLst>
                  <a:path extrusionOk="0" h="2341" w="2741">
                    <a:moveTo>
                      <a:pt x="1565" y="0"/>
                    </a:moveTo>
                    <a:cubicBezTo>
                      <a:pt x="524" y="0"/>
                      <a:pt x="0" y="1258"/>
                      <a:pt x="742" y="1999"/>
                    </a:cubicBezTo>
                    <a:cubicBezTo>
                      <a:pt x="978" y="2235"/>
                      <a:pt x="1270" y="2341"/>
                      <a:pt x="1556" y="2341"/>
                    </a:cubicBezTo>
                    <a:cubicBezTo>
                      <a:pt x="2159" y="2341"/>
                      <a:pt x="2740" y="1873"/>
                      <a:pt x="2740" y="1168"/>
                    </a:cubicBezTo>
                    <a:cubicBezTo>
                      <a:pt x="2740" y="524"/>
                      <a:pt x="2216" y="0"/>
                      <a:pt x="1565" y="0"/>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25"/>
              <p:cNvSpPr/>
              <p:nvPr/>
            </p:nvSpPr>
            <p:spPr>
              <a:xfrm>
                <a:off x="4862129" y="2992605"/>
                <a:ext cx="200354" cy="171481"/>
              </a:xfrm>
              <a:custGeom>
                <a:rect b="b" l="l" r="r" t="t"/>
                <a:pathLst>
                  <a:path extrusionOk="0" h="2340" w="2734">
                    <a:moveTo>
                      <a:pt x="1565" y="1"/>
                    </a:moveTo>
                    <a:cubicBezTo>
                      <a:pt x="525" y="1"/>
                      <a:pt x="1" y="1258"/>
                      <a:pt x="734" y="1992"/>
                    </a:cubicBezTo>
                    <a:cubicBezTo>
                      <a:pt x="974" y="2232"/>
                      <a:pt x="1269" y="2339"/>
                      <a:pt x="1557" y="2339"/>
                    </a:cubicBezTo>
                    <a:cubicBezTo>
                      <a:pt x="2158" y="2339"/>
                      <a:pt x="2733" y="1872"/>
                      <a:pt x="2733" y="1168"/>
                    </a:cubicBezTo>
                    <a:cubicBezTo>
                      <a:pt x="2733" y="525"/>
                      <a:pt x="2209" y="1"/>
                      <a:pt x="1565" y="1"/>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25"/>
              <p:cNvSpPr/>
              <p:nvPr/>
            </p:nvSpPr>
            <p:spPr>
              <a:xfrm>
                <a:off x="4726115" y="3258697"/>
                <a:ext cx="200281" cy="171408"/>
              </a:xfrm>
              <a:custGeom>
                <a:rect b="b" l="l" r="r" t="t"/>
                <a:pathLst>
                  <a:path extrusionOk="0" h="2339" w="2733">
                    <a:moveTo>
                      <a:pt x="1565" y="0"/>
                    </a:moveTo>
                    <a:cubicBezTo>
                      <a:pt x="524" y="0"/>
                      <a:pt x="0" y="1258"/>
                      <a:pt x="741" y="1991"/>
                    </a:cubicBezTo>
                    <a:cubicBezTo>
                      <a:pt x="979" y="2232"/>
                      <a:pt x="1272" y="2339"/>
                      <a:pt x="1559" y="2339"/>
                    </a:cubicBezTo>
                    <a:cubicBezTo>
                      <a:pt x="2158" y="2339"/>
                      <a:pt x="2733" y="1871"/>
                      <a:pt x="2733" y="1168"/>
                    </a:cubicBezTo>
                    <a:cubicBezTo>
                      <a:pt x="2733" y="524"/>
                      <a:pt x="2209" y="0"/>
                      <a:pt x="1565" y="0"/>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25"/>
              <p:cNvSpPr/>
              <p:nvPr/>
            </p:nvSpPr>
            <p:spPr>
              <a:xfrm>
                <a:off x="4214303" y="1966784"/>
                <a:ext cx="200281" cy="171628"/>
              </a:xfrm>
              <a:custGeom>
                <a:rect b="b" l="l" r="r" t="t"/>
                <a:pathLst>
                  <a:path extrusionOk="0" h="2342" w="2733">
                    <a:moveTo>
                      <a:pt x="1168" y="1"/>
                    </a:moveTo>
                    <a:cubicBezTo>
                      <a:pt x="524" y="1"/>
                      <a:pt x="0" y="525"/>
                      <a:pt x="0" y="1168"/>
                    </a:cubicBezTo>
                    <a:cubicBezTo>
                      <a:pt x="0" y="1874"/>
                      <a:pt x="578" y="2341"/>
                      <a:pt x="1181" y="2341"/>
                    </a:cubicBezTo>
                    <a:cubicBezTo>
                      <a:pt x="1468" y="2341"/>
                      <a:pt x="1760" y="2236"/>
                      <a:pt x="1999" y="1999"/>
                    </a:cubicBezTo>
                    <a:cubicBezTo>
                      <a:pt x="2733" y="1258"/>
                      <a:pt x="2209" y="1"/>
                      <a:pt x="1168" y="1"/>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885" name="Google Shape;885;p25"/>
              <p:cNvSpPr/>
              <p:nvPr/>
            </p:nvSpPr>
            <p:spPr>
              <a:xfrm>
                <a:off x="4057403" y="2224082"/>
                <a:ext cx="171774" cy="171188"/>
              </a:xfrm>
              <a:custGeom>
                <a:rect b="b" l="l" r="r" t="t"/>
                <a:pathLst>
                  <a:path extrusionOk="0" h="2336" w="2344">
                    <a:moveTo>
                      <a:pt x="1176" y="0"/>
                    </a:moveTo>
                    <a:cubicBezTo>
                      <a:pt x="524" y="0"/>
                      <a:pt x="0" y="524"/>
                      <a:pt x="0" y="1168"/>
                    </a:cubicBezTo>
                    <a:cubicBezTo>
                      <a:pt x="0" y="1812"/>
                      <a:pt x="524" y="2336"/>
                      <a:pt x="1176" y="2336"/>
                    </a:cubicBezTo>
                    <a:cubicBezTo>
                      <a:pt x="1819" y="2336"/>
                      <a:pt x="2343" y="1812"/>
                      <a:pt x="2343" y="1168"/>
                    </a:cubicBezTo>
                    <a:cubicBezTo>
                      <a:pt x="2343" y="524"/>
                      <a:pt x="1819" y="0"/>
                      <a:pt x="1176" y="0"/>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886" name="Google Shape;886;p25"/>
              <p:cNvSpPr/>
              <p:nvPr/>
            </p:nvSpPr>
            <p:spPr>
              <a:xfrm>
                <a:off x="3992694" y="2478083"/>
                <a:ext cx="200281" cy="171701"/>
              </a:xfrm>
              <a:custGeom>
                <a:rect b="b" l="l" r="r" t="t"/>
                <a:pathLst>
                  <a:path extrusionOk="0" h="2343" w="2733">
                    <a:moveTo>
                      <a:pt x="1168" y="0"/>
                    </a:moveTo>
                    <a:cubicBezTo>
                      <a:pt x="524" y="0"/>
                      <a:pt x="0" y="524"/>
                      <a:pt x="0" y="1168"/>
                    </a:cubicBezTo>
                    <a:cubicBezTo>
                      <a:pt x="0" y="1877"/>
                      <a:pt x="576" y="2343"/>
                      <a:pt x="1175" y="2343"/>
                    </a:cubicBezTo>
                    <a:cubicBezTo>
                      <a:pt x="1462" y="2343"/>
                      <a:pt x="1754" y="2236"/>
                      <a:pt x="1991" y="1999"/>
                    </a:cubicBezTo>
                    <a:cubicBezTo>
                      <a:pt x="2732" y="1258"/>
                      <a:pt x="2208" y="0"/>
                      <a:pt x="1168" y="0"/>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887" name="Google Shape;887;p25"/>
              <p:cNvSpPr/>
              <p:nvPr/>
            </p:nvSpPr>
            <p:spPr>
              <a:xfrm>
                <a:off x="4010209" y="2750184"/>
                <a:ext cx="200281" cy="171554"/>
              </a:xfrm>
              <a:custGeom>
                <a:rect b="b" l="l" r="r" t="t"/>
                <a:pathLst>
                  <a:path extrusionOk="0" h="2341" w="2733">
                    <a:moveTo>
                      <a:pt x="1168" y="0"/>
                    </a:moveTo>
                    <a:cubicBezTo>
                      <a:pt x="525" y="0"/>
                      <a:pt x="1" y="524"/>
                      <a:pt x="1" y="1168"/>
                    </a:cubicBezTo>
                    <a:cubicBezTo>
                      <a:pt x="1" y="1873"/>
                      <a:pt x="578" y="2341"/>
                      <a:pt x="1181" y="2341"/>
                    </a:cubicBezTo>
                    <a:cubicBezTo>
                      <a:pt x="1468" y="2341"/>
                      <a:pt x="1760" y="2235"/>
                      <a:pt x="1999" y="1999"/>
                    </a:cubicBezTo>
                    <a:cubicBezTo>
                      <a:pt x="2733" y="1258"/>
                      <a:pt x="2216"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25"/>
              <p:cNvSpPr/>
              <p:nvPr/>
            </p:nvSpPr>
            <p:spPr>
              <a:xfrm>
                <a:off x="4081000" y="2992605"/>
                <a:ext cx="200794" cy="171481"/>
              </a:xfrm>
              <a:custGeom>
                <a:rect b="b" l="l" r="r" t="t"/>
                <a:pathLst>
                  <a:path extrusionOk="0" h="2340" w="2740">
                    <a:moveTo>
                      <a:pt x="1175" y="1"/>
                    </a:moveTo>
                    <a:cubicBezTo>
                      <a:pt x="524" y="1"/>
                      <a:pt x="0" y="525"/>
                      <a:pt x="0" y="1168"/>
                    </a:cubicBezTo>
                    <a:cubicBezTo>
                      <a:pt x="0" y="1872"/>
                      <a:pt x="578" y="2339"/>
                      <a:pt x="1180" y="2339"/>
                    </a:cubicBezTo>
                    <a:cubicBezTo>
                      <a:pt x="1468" y="2339"/>
                      <a:pt x="1761" y="2232"/>
                      <a:pt x="1999" y="1992"/>
                    </a:cubicBezTo>
                    <a:cubicBezTo>
                      <a:pt x="2740" y="1258"/>
                      <a:pt x="2216" y="1"/>
                      <a:pt x="1175" y="1"/>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25"/>
              <p:cNvSpPr/>
              <p:nvPr/>
            </p:nvSpPr>
            <p:spPr>
              <a:xfrm>
                <a:off x="4217015" y="3258697"/>
                <a:ext cx="200281" cy="171408"/>
              </a:xfrm>
              <a:custGeom>
                <a:rect b="b" l="l" r="r" t="t"/>
                <a:pathLst>
                  <a:path extrusionOk="0" h="2339" w="2733">
                    <a:moveTo>
                      <a:pt x="1168" y="0"/>
                    </a:moveTo>
                    <a:cubicBezTo>
                      <a:pt x="525" y="0"/>
                      <a:pt x="1" y="524"/>
                      <a:pt x="1" y="1168"/>
                    </a:cubicBezTo>
                    <a:cubicBezTo>
                      <a:pt x="1" y="1871"/>
                      <a:pt x="579" y="2339"/>
                      <a:pt x="1180" y="2339"/>
                    </a:cubicBezTo>
                    <a:cubicBezTo>
                      <a:pt x="1468" y="2339"/>
                      <a:pt x="1762" y="2232"/>
                      <a:pt x="1999" y="1991"/>
                    </a:cubicBezTo>
                    <a:cubicBezTo>
                      <a:pt x="2733" y="1258"/>
                      <a:pt x="2216"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25"/>
              <p:cNvSpPr/>
              <p:nvPr/>
            </p:nvSpPr>
            <p:spPr>
              <a:xfrm>
                <a:off x="4757920" y="3781501"/>
                <a:ext cx="171774" cy="171774"/>
              </a:xfrm>
              <a:custGeom>
                <a:rect b="b" l="l" r="r" t="t"/>
                <a:pathLst>
                  <a:path extrusionOk="0" h="2344" w="2344">
                    <a:moveTo>
                      <a:pt x="1168" y="0"/>
                    </a:moveTo>
                    <a:cubicBezTo>
                      <a:pt x="525" y="0"/>
                      <a:pt x="1" y="524"/>
                      <a:pt x="1" y="1175"/>
                    </a:cubicBezTo>
                    <a:cubicBezTo>
                      <a:pt x="1" y="1819"/>
                      <a:pt x="525" y="2343"/>
                      <a:pt x="1168" y="2343"/>
                    </a:cubicBezTo>
                    <a:cubicBezTo>
                      <a:pt x="1820" y="2343"/>
                      <a:pt x="2344" y="1819"/>
                      <a:pt x="2344" y="1175"/>
                    </a:cubicBezTo>
                    <a:cubicBezTo>
                      <a:pt x="2344" y="524"/>
                      <a:pt x="1820"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25"/>
              <p:cNvSpPr/>
              <p:nvPr/>
            </p:nvSpPr>
            <p:spPr>
              <a:xfrm>
                <a:off x="4885726" y="4038726"/>
                <a:ext cx="200281" cy="171774"/>
              </a:xfrm>
              <a:custGeom>
                <a:rect b="b" l="l" r="r" t="t"/>
                <a:pathLst>
                  <a:path extrusionOk="0" h="2344" w="2733">
                    <a:moveTo>
                      <a:pt x="1565" y="1"/>
                    </a:moveTo>
                    <a:cubicBezTo>
                      <a:pt x="525" y="1"/>
                      <a:pt x="1" y="1258"/>
                      <a:pt x="742" y="2000"/>
                    </a:cubicBezTo>
                    <a:cubicBezTo>
                      <a:pt x="979" y="2237"/>
                      <a:pt x="1271" y="2343"/>
                      <a:pt x="1558" y="2343"/>
                    </a:cubicBezTo>
                    <a:cubicBezTo>
                      <a:pt x="2157" y="2343"/>
                      <a:pt x="2733" y="1878"/>
                      <a:pt x="2733" y="1169"/>
                    </a:cubicBezTo>
                    <a:cubicBezTo>
                      <a:pt x="2733" y="525"/>
                      <a:pt x="2209" y="1"/>
                      <a:pt x="1565" y="1"/>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25"/>
              <p:cNvSpPr/>
              <p:nvPr/>
            </p:nvSpPr>
            <p:spPr>
              <a:xfrm>
                <a:off x="4225809" y="3781501"/>
                <a:ext cx="200867" cy="171994"/>
              </a:xfrm>
              <a:custGeom>
                <a:rect b="b" l="l" r="r" t="t"/>
                <a:pathLst>
                  <a:path extrusionOk="0" h="2347" w="2741">
                    <a:moveTo>
                      <a:pt x="1176" y="0"/>
                    </a:moveTo>
                    <a:cubicBezTo>
                      <a:pt x="524" y="0"/>
                      <a:pt x="0" y="524"/>
                      <a:pt x="0" y="1175"/>
                    </a:cubicBezTo>
                    <a:cubicBezTo>
                      <a:pt x="0" y="1879"/>
                      <a:pt x="579" y="2346"/>
                      <a:pt x="1180" y="2346"/>
                    </a:cubicBezTo>
                    <a:cubicBezTo>
                      <a:pt x="1468" y="2346"/>
                      <a:pt x="1761" y="2239"/>
                      <a:pt x="1999" y="1999"/>
                    </a:cubicBezTo>
                    <a:cubicBezTo>
                      <a:pt x="2740" y="1265"/>
                      <a:pt x="2216" y="0"/>
                      <a:pt x="1176" y="0"/>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25"/>
              <p:cNvSpPr/>
              <p:nvPr/>
            </p:nvSpPr>
            <p:spPr>
              <a:xfrm>
                <a:off x="4069495" y="4038726"/>
                <a:ext cx="200281" cy="171774"/>
              </a:xfrm>
              <a:custGeom>
                <a:rect b="b" l="l" r="r" t="t"/>
                <a:pathLst>
                  <a:path extrusionOk="0" h="2344" w="2733">
                    <a:moveTo>
                      <a:pt x="1168" y="1"/>
                    </a:moveTo>
                    <a:cubicBezTo>
                      <a:pt x="524" y="1"/>
                      <a:pt x="0" y="525"/>
                      <a:pt x="0" y="1169"/>
                    </a:cubicBezTo>
                    <a:cubicBezTo>
                      <a:pt x="0" y="1878"/>
                      <a:pt x="576" y="2343"/>
                      <a:pt x="1177" y="2343"/>
                    </a:cubicBezTo>
                    <a:cubicBezTo>
                      <a:pt x="1465" y="2343"/>
                      <a:pt x="1759" y="2237"/>
                      <a:pt x="1999" y="2000"/>
                    </a:cubicBezTo>
                    <a:cubicBezTo>
                      <a:pt x="2732" y="1258"/>
                      <a:pt x="2208" y="1"/>
                      <a:pt x="1168" y="1"/>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25"/>
              <p:cNvSpPr/>
              <p:nvPr/>
            </p:nvSpPr>
            <p:spPr>
              <a:xfrm>
                <a:off x="4395313" y="1667275"/>
                <a:ext cx="313869" cy="268361"/>
              </a:xfrm>
              <a:custGeom>
                <a:rect b="b" l="l" r="r" t="t"/>
                <a:pathLst>
                  <a:path extrusionOk="0" h="3662" w="4283">
                    <a:moveTo>
                      <a:pt x="2448" y="0"/>
                    </a:moveTo>
                    <a:cubicBezTo>
                      <a:pt x="816" y="0"/>
                      <a:pt x="1" y="1969"/>
                      <a:pt x="1153" y="3122"/>
                    </a:cubicBezTo>
                    <a:cubicBezTo>
                      <a:pt x="1526" y="3495"/>
                      <a:pt x="1985" y="3662"/>
                      <a:pt x="2435" y="3662"/>
                    </a:cubicBezTo>
                    <a:cubicBezTo>
                      <a:pt x="3378" y="3662"/>
                      <a:pt x="4282" y="2931"/>
                      <a:pt x="4282" y="1827"/>
                    </a:cubicBezTo>
                    <a:cubicBezTo>
                      <a:pt x="4282" y="816"/>
                      <a:pt x="3459" y="0"/>
                      <a:pt x="2448" y="0"/>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895" name="Google Shape;895;p25"/>
              <p:cNvSpPr/>
              <p:nvPr/>
            </p:nvSpPr>
            <p:spPr>
              <a:xfrm>
                <a:off x="4429317" y="3478694"/>
                <a:ext cx="294669" cy="268434"/>
              </a:xfrm>
              <a:custGeom>
                <a:rect b="b" l="l" r="r" t="t"/>
                <a:pathLst>
                  <a:path extrusionOk="0" h="3663" w="4021">
                    <a:moveTo>
                      <a:pt x="2011" y="0"/>
                    </a:moveTo>
                    <a:cubicBezTo>
                      <a:pt x="1543" y="0"/>
                      <a:pt x="1075" y="180"/>
                      <a:pt x="719" y="539"/>
                    </a:cubicBezTo>
                    <a:cubicBezTo>
                      <a:pt x="1" y="1250"/>
                      <a:pt x="1" y="2410"/>
                      <a:pt x="719" y="3129"/>
                    </a:cubicBezTo>
                    <a:cubicBezTo>
                      <a:pt x="1075" y="3485"/>
                      <a:pt x="1543" y="3662"/>
                      <a:pt x="2011" y="3662"/>
                    </a:cubicBezTo>
                    <a:cubicBezTo>
                      <a:pt x="2480" y="3662"/>
                      <a:pt x="2950" y="3485"/>
                      <a:pt x="3309" y="3129"/>
                    </a:cubicBezTo>
                    <a:cubicBezTo>
                      <a:pt x="4020" y="2410"/>
                      <a:pt x="4020" y="1250"/>
                      <a:pt x="3309" y="539"/>
                    </a:cubicBezTo>
                    <a:cubicBezTo>
                      <a:pt x="2950" y="180"/>
                      <a:pt x="2480" y="0"/>
                      <a:pt x="2011" y="0"/>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25"/>
              <p:cNvSpPr/>
              <p:nvPr/>
            </p:nvSpPr>
            <p:spPr>
              <a:xfrm>
                <a:off x="4201112" y="2281683"/>
                <a:ext cx="380776" cy="53276"/>
              </a:xfrm>
              <a:custGeom>
                <a:rect b="b" l="l" r="r" t="t"/>
                <a:pathLst>
                  <a:path extrusionOk="0" h="727" w="5196">
                    <a:moveTo>
                      <a:pt x="1" y="0"/>
                    </a:moveTo>
                    <a:lnTo>
                      <a:pt x="1" y="726"/>
                    </a:lnTo>
                    <a:lnTo>
                      <a:pt x="5196" y="726"/>
                    </a:lnTo>
                    <a:lnTo>
                      <a:pt x="5196" y="0"/>
                    </a:ln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897" name="Google Shape;897;p25"/>
              <p:cNvSpPr/>
              <p:nvPr/>
            </p:nvSpPr>
            <p:spPr>
              <a:xfrm>
                <a:off x="4563206" y="2281683"/>
                <a:ext cx="381289" cy="53276"/>
              </a:xfrm>
              <a:custGeom>
                <a:rect b="b" l="l" r="r" t="t"/>
                <a:pathLst>
                  <a:path extrusionOk="0" h="727" w="5203">
                    <a:moveTo>
                      <a:pt x="0" y="0"/>
                    </a:moveTo>
                    <a:lnTo>
                      <a:pt x="0" y="726"/>
                    </a:lnTo>
                    <a:lnTo>
                      <a:pt x="5203" y="726"/>
                    </a:lnTo>
                    <a:lnTo>
                      <a:pt x="5203" y="0"/>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25"/>
              <p:cNvSpPr/>
              <p:nvPr/>
            </p:nvSpPr>
            <p:spPr>
              <a:xfrm>
                <a:off x="4143511" y="2543305"/>
                <a:ext cx="444971" cy="53350"/>
              </a:xfrm>
              <a:custGeom>
                <a:rect b="b" l="l" r="r" t="t"/>
                <a:pathLst>
                  <a:path extrusionOk="0" h="728" w="6072">
                    <a:moveTo>
                      <a:pt x="1" y="1"/>
                    </a:moveTo>
                    <a:lnTo>
                      <a:pt x="1" y="727"/>
                    </a:lnTo>
                    <a:lnTo>
                      <a:pt x="6071" y="727"/>
                    </a:lnTo>
                    <a:lnTo>
                      <a:pt x="6071" y="1"/>
                    </a:ln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899" name="Google Shape;899;p25"/>
              <p:cNvSpPr/>
              <p:nvPr/>
            </p:nvSpPr>
            <p:spPr>
              <a:xfrm>
                <a:off x="4567016" y="2543305"/>
                <a:ext cx="445484" cy="53350"/>
              </a:xfrm>
              <a:custGeom>
                <a:rect b="b" l="l" r="r" t="t"/>
                <a:pathLst>
                  <a:path extrusionOk="0" h="728" w="6079">
                    <a:moveTo>
                      <a:pt x="1" y="1"/>
                    </a:moveTo>
                    <a:lnTo>
                      <a:pt x="1" y="727"/>
                    </a:lnTo>
                    <a:lnTo>
                      <a:pt x="6079" y="727"/>
                    </a:lnTo>
                    <a:lnTo>
                      <a:pt x="6079" y="1"/>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25"/>
              <p:cNvSpPr/>
              <p:nvPr/>
            </p:nvSpPr>
            <p:spPr>
              <a:xfrm>
                <a:off x="4143511" y="3057388"/>
                <a:ext cx="444971" cy="53276"/>
              </a:xfrm>
              <a:custGeom>
                <a:rect b="b" l="l" r="r" t="t"/>
                <a:pathLst>
                  <a:path extrusionOk="0" h="727" w="6072">
                    <a:moveTo>
                      <a:pt x="1" y="0"/>
                    </a:moveTo>
                    <a:lnTo>
                      <a:pt x="1" y="726"/>
                    </a:lnTo>
                    <a:lnTo>
                      <a:pt x="6071" y="726"/>
                    </a:lnTo>
                    <a:lnTo>
                      <a:pt x="6071" y="0"/>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25"/>
              <p:cNvSpPr/>
              <p:nvPr/>
            </p:nvSpPr>
            <p:spPr>
              <a:xfrm>
                <a:off x="4567016" y="3057388"/>
                <a:ext cx="445484" cy="53276"/>
              </a:xfrm>
              <a:custGeom>
                <a:rect b="b" l="l" r="r" t="t"/>
                <a:pathLst>
                  <a:path extrusionOk="0" h="727" w="6079">
                    <a:moveTo>
                      <a:pt x="1" y="0"/>
                    </a:moveTo>
                    <a:lnTo>
                      <a:pt x="1" y="726"/>
                    </a:lnTo>
                    <a:lnTo>
                      <a:pt x="6079" y="726"/>
                    </a:lnTo>
                    <a:lnTo>
                      <a:pt x="6079" y="0"/>
                    </a:ln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25"/>
              <p:cNvSpPr/>
              <p:nvPr/>
            </p:nvSpPr>
            <p:spPr>
              <a:xfrm>
                <a:off x="4143511" y="2791296"/>
                <a:ext cx="444971" cy="53276"/>
              </a:xfrm>
              <a:custGeom>
                <a:rect b="b" l="l" r="r" t="t"/>
                <a:pathLst>
                  <a:path extrusionOk="0" h="727" w="6072">
                    <a:moveTo>
                      <a:pt x="1" y="0"/>
                    </a:moveTo>
                    <a:lnTo>
                      <a:pt x="1" y="727"/>
                    </a:lnTo>
                    <a:lnTo>
                      <a:pt x="6071" y="727"/>
                    </a:lnTo>
                    <a:lnTo>
                      <a:pt x="6071" y="0"/>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25"/>
              <p:cNvSpPr/>
              <p:nvPr/>
            </p:nvSpPr>
            <p:spPr>
              <a:xfrm>
                <a:off x="4567016" y="2791296"/>
                <a:ext cx="445484" cy="53276"/>
              </a:xfrm>
              <a:custGeom>
                <a:rect b="b" l="l" r="r" t="t"/>
                <a:pathLst>
                  <a:path extrusionOk="0" h="727" w="6079">
                    <a:moveTo>
                      <a:pt x="1" y="0"/>
                    </a:moveTo>
                    <a:lnTo>
                      <a:pt x="1" y="727"/>
                    </a:lnTo>
                    <a:lnTo>
                      <a:pt x="6079" y="727"/>
                    </a:lnTo>
                    <a:lnTo>
                      <a:pt x="6079" y="0"/>
                    </a:ln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25"/>
              <p:cNvSpPr/>
              <p:nvPr/>
            </p:nvSpPr>
            <p:spPr>
              <a:xfrm>
                <a:off x="4270218" y="2028782"/>
                <a:ext cx="310571" cy="53276"/>
              </a:xfrm>
              <a:custGeom>
                <a:rect b="b" l="l" r="r" t="t"/>
                <a:pathLst>
                  <a:path extrusionOk="0" h="727" w="4238">
                    <a:moveTo>
                      <a:pt x="1" y="0"/>
                    </a:moveTo>
                    <a:lnTo>
                      <a:pt x="1" y="727"/>
                    </a:lnTo>
                    <a:lnTo>
                      <a:pt x="4238" y="727"/>
                    </a:lnTo>
                    <a:lnTo>
                      <a:pt x="4238" y="0"/>
                    </a:ln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905" name="Google Shape;905;p25"/>
              <p:cNvSpPr/>
              <p:nvPr/>
            </p:nvSpPr>
            <p:spPr>
              <a:xfrm>
                <a:off x="4565917" y="2028782"/>
                <a:ext cx="310571" cy="53276"/>
              </a:xfrm>
              <a:custGeom>
                <a:rect b="b" l="l" r="r" t="t"/>
                <a:pathLst>
                  <a:path extrusionOk="0" h="727" w="4238">
                    <a:moveTo>
                      <a:pt x="1" y="0"/>
                    </a:moveTo>
                    <a:lnTo>
                      <a:pt x="1" y="727"/>
                    </a:lnTo>
                    <a:lnTo>
                      <a:pt x="4237" y="727"/>
                    </a:lnTo>
                    <a:lnTo>
                      <a:pt x="4237" y="0"/>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25"/>
              <p:cNvSpPr/>
              <p:nvPr/>
            </p:nvSpPr>
            <p:spPr>
              <a:xfrm>
                <a:off x="4270218" y="3319010"/>
                <a:ext cx="310571" cy="53276"/>
              </a:xfrm>
              <a:custGeom>
                <a:rect b="b" l="l" r="r" t="t"/>
                <a:pathLst>
                  <a:path extrusionOk="0" h="727" w="4238">
                    <a:moveTo>
                      <a:pt x="1" y="1"/>
                    </a:moveTo>
                    <a:lnTo>
                      <a:pt x="1" y="727"/>
                    </a:lnTo>
                    <a:lnTo>
                      <a:pt x="4238" y="727"/>
                    </a:lnTo>
                    <a:lnTo>
                      <a:pt x="4238" y="1"/>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25"/>
              <p:cNvSpPr/>
              <p:nvPr/>
            </p:nvSpPr>
            <p:spPr>
              <a:xfrm>
                <a:off x="4565917" y="3319010"/>
                <a:ext cx="310571" cy="53276"/>
              </a:xfrm>
              <a:custGeom>
                <a:rect b="b" l="l" r="r" t="t"/>
                <a:pathLst>
                  <a:path extrusionOk="0" h="727" w="4238">
                    <a:moveTo>
                      <a:pt x="1" y="1"/>
                    </a:moveTo>
                    <a:lnTo>
                      <a:pt x="1" y="727"/>
                    </a:lnTo>
                    <a:lnTo>
                      <a:pt x="4237" y="727"/>
                    </a:lnTo>
                    <a:lnTo>
                      <a:pt x="4237" y="1"/>
                    </a:ln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25"/>
              <p:cNvSpPr/>
              <p:nvPr/>
            </p:nvSpPr>
            <p:spPr>
              <a:xfrm>
                <a:off x="4567016" y="4099625"/>
                <a:ext cx="445484" cy="52763"/>
              </a:xfrm>
              <a:custGeom>
                <a:rect b="b" l="l" r="r" t="t"/>
                <a:pathLst>
                  <a:path extrusionOk="0" h="720" w="6079">
                    <a:moveTo>
                      <a:pt x="1" y="1"/>
                    </a:moveTo>
                    <a:lnTo>
                      <a:pt x="1" y="719"/>
                    </a:lnTo>
                    <a:lnTo>
                      <a:pt x="6079" y="719"/>
                    </a:lnTo>
                    <a:lnTo>
                      <a:pt x="6079" y="1"/>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25"/>
              <p:cNvSpPr/>
              <p:nvPr/>
            </p:nvSpPr>
            <p:spPr>
              <a:xfrm>
                <a:off x="4143511" y="4099625"/>
                <a:ext cx="444971" cy="52763"/>
              </a:xfrm>
              <a:custGeom>
                <a:rect b="b" l="l" r="r" t="t"/>
                <a:pathLst>
                  <a:path extrusionOk="0" h="720" w="6072">
                    <a:moveTo>
                      <a:pt x="1" y="1"/>
                    </a:moveTo>
                    <a:lnTo>
                      <a:pt x="1" y="719"/>
                    </a:lnTo>
                    <a:lnTo>
                      <a:pt x="6071" y="719"/>
                    </a:lnTo>
                    <a:lnTo>
                      <a:pt x="6071" y="1"/>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25"/>
              <p:cNvSpPr/>
              <p:nvPr/>
            </p:nvSpPr>
            <p:spPr>
              <a:xfrm>
                <a:off x="4574711" y="3838003"/>
                <a:ext cx="310571" cy="53276"/>
              </a:xfrm>
              <a:custGeom>
                <a:rect b="b" l="l" r="r" t="t"/>
                <a:pathLst>
                  <a:path extrusionOk="0" h="727" w="4238">
                    <a:moveTo>
                      <a:pt x="0" y="0"/>
                    </a:moveTo>
                    <a:lnTo>
                      <a:pt x="0" y="726"/>
                    </a:lnTo>
                    <a:lnTo>
                      <a:pt x="4237" y="726"/>
                    </a:lnTo>
                    <a:lnTo>
                      <a:pt x="4237" y="0"/>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25"/>
              <p:cNvSpPr/>
              <p:nvPr/>
            </p:nvSpPr>
            <p:spPr>
              <a:xfrm>
                <a:off x="4279012" y="3838003"/>
                <a:ext cx="310571" cy="53276"/>
              </a:xfrm>
              <a:custGeom>
                <a:rect b="b" l="l" r="r" t="t"/>
                <a:pathLst>
                  <a:path extrusionOk="0" h="727" w="4238">
                    <a:moveTo>
                      <a:pt x="1" y="0"/>
                    </a:moveTo>
                    <a:lnTo>
                      <a:pt x="1" y="726"/>
                    </a:lnTo>
                    <a:lnTo>
                      <a:pt x="4237" y="726"/>
                    </a:lnTo>
                    <a:lnTo>
                      <a:pt x="4237" y="0"/>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12" name="Google Shape;912;p25"/>
            <p:cNvGrpSpPr/>
            <p:nvPr/>
          </p:nvGrpSpPr>
          <p:grpSpPr>
            <a:xfrm>
              <a:off x="127351" y="4159605"/>
              <a:ext cx="613331" cy="297113"/>
              <a:chOff x="4379450" y="1472663"/>
              <a:chExt cx="3161500" cy="1531513"/>
            </a:xfrm>
          </p:grpSpPr>
          <p:pic>
            <p:nvPicPr>
              <p:cNvPr id="913" name="Google Shape;913;p25"/>
              <p:cNvPicPr preferRelativeResize="0"/>
              <p:nvPr/>
            </p:nvPicPr>
            <p:blipFill>
              <a:blip r:embed="rId4">
                <a:alphaModFix/>
              </a:blip>
              <a:stretch>
                <a:fillRect/>
              </a:stretch>
            </p:blipFill>
            <p:spPr>
              <a:xfrm>
                <a:off x="5940750" y="1651625"/>
                <a:ext cx="1600200" cy="1352550"/>
              </a:xfrm>
              <a:prstGeom prst="rect">
                <a:avLst/>
              </a:prstGeom>
              <a:noFill/>
              <a:ln>
                <a:noFill/>
              </a:ln>
            </p:spPr>
          </p:pic>
          <p:pic>
            <p:nvPicPr>
              <p:cNvPr id="914" name="Google Shape;914;p25"/>
              <p:cNvPicPr preferRelativeResize="0"/>
              <p:nvPr/>
            </p:nvPicPr>
            <p:blipFill>
              <a:blip r:embed="rId5">
                <a:alphaModFix/>
              </a:blip>
              <a:stretch>
                <a:fillRect/>
              </a:stretch>
            </p:blipFill>
            <p:spPr>
              <a:xfrm>
                <a:off x="4379450" y="1472663"/>
                <a:ext cx="1466850" cy="1171575"/>
              </a:xfrm>
              <a:prstGeom prst="rect">
                <a:avLst/>
              </a:prstGeom>
              <a:noFill/>
              <a:ln>
                <a:noFill/>
              </a:ln>
            </p:spPr>
          </p:pic>
        </p:grpSp>
        <p:sp>
          <p:nvSpPr>
            <p:cNvPr id="915" name="Google Shape;915;p25"/>
            <p:cNvSpPr/>
            <p:nvPr/>
          </p:nvSpPr>
          <p:spPr>
            <a:xfrm rot="-4212067">
              <a:off x="296686" y="4246825"/>
              <a:ext cx="247107" cy="469838"/>
            </a:xfrm>
            <a:prstGeom prst="chord">
              <a:avLst>
                <a:gd fmla="val 5072480" name="adj1"/>
                <a:gd fmla="val 13876752" name="adj2"/>
              </a:avLst>
            </a:prstGeom>
            <a:solidFill>
              <a:srgbClr val="191919"/>
            </a:solid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25"/>
            <p:cNvSpPr/>
            <p:nvPr/>
          </p:nvSpPr>
          <p:spPr>
            <a:xfrm>
              <a:off x="267183" y="4526945"/>
              <a:ext cx="377100" cy="8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25"/>
            <p:cNvSpPr/>
            <p:nvPr/>
          </p:nvSpPr>
          <p:spPr>
            <a:xfrm rot="5981327">
              <a:off x="601678" y="4078145"/>
              <a:ext cx="62390" cy="218640"/>
            </a:xfrm>
            <a:prstGeom prst="moon">
              <a:avLst>
                <a:gd fmla="val 34344" name="adj"/>
              </a:avLst>
            </a:prstGeom>
            <a:solidFill>
              <a:srgbClr val="191919"/>
            </a:solid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25"/>
            <p:cNvSpPr/>
            <p:nvPr/>
          </p:nvSpPr>
          <p:spPr>
            <a:xfrm flipH="1" rot="-6049381">
              <a:off x="198496" y="4027161"/>
              <a:ext cx="62308" cy="214277"/>
            </a:xfrm>
            <a:prstGeom prst="moon">
              <a:avLst>
                <a:gd fmla="val 34344" name="adj"/>
              </a:avLst>
            </a:prstGeom>
            <a:solidFill>
              <a:srgbClr val="191919"/>
            </a:solid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2" name="Shape 922"/>
        <p:cNvGrpSpPr/>
        <p:nvPr/>
      </p:nvGrpSpPr>
      <p:grpSpPr>
        <a:xfrm>
          <a:off x="0" y="0"/>
          <a:ext cx="0" cy="0"/>
          <a:chOff x="0" y="0"/>
          <a:chExt cx="0" cy="0"/>
        </a:xfrm>
      </p:grpSpPr>
      <p:pic>
        <p:nvPicPr>
          <p:cNvPr id="923" name="Google Shape;923;p26"/>
          <p:cNvPicPr preferRelativeResize="0"/>
          <p:nvPr/>
        </p:nvPicPr>
        <p:blipFill rotWithShape="1">
          <a:blip r:embed="rId3">
            <a:alphaModFix/>
          </a:blip>
          <a:srcRect b="53869" l="23475" r="63759" t="40614"/>
          <a:stretch/>
        </p:blipFill>
        <p:spPr>
          <a:xfrm>
            <a:off x="-540000" y="2512925"/>
            <a:ext cx="1805225" cy="360000"/>
          </a:xfrm>
          <a:prstGeom prst="rect">
            <a:avLst/>
          </a:prstGeom>
          <a:noFill/>
          <a:ln>
            <a:noFill/>
          </a:ln>
        </p:spPr>
      </p:pic>
      <p:pic>
        <p:nvPicPr>
          <p:cNvPr id="924" name="Google Shape;924;p26"/>
          <p:cNvPicPr preferRelativeResize="0"/>
          <p:nvPr/>
        </p:nvPicPr>
        <p:blipFill rotWithShape="1">
          <a:blip r:embed="rId4">
            <a:alphaModFix/>
          </a:blip>
          <a:srcRect b="43838" l="25382" r="18611" t="39741"/>
          <a:stretch/>
        </p:blipFill>
        <p:spPr>
          <a:xfrm>
            <a:off x="1260227" y="2426675"/>
            <a:ext cx="7521823" cy="1044551"/>
          </a:xfrm>
          <a:prstGeom prst="rect">
            <a:avLst/>
          </a:prstGeom>
          <a:noFill/>
          <a:ln>
            <a:noFill/>
          </a:ln>
        </p:spPr>
      </p:pic>
      <p:sp>
        <p:nvSpPr>
          <p:cNvPr id="925" name="Google Shape;925;p26"/>
          <p:cNvSpPr txBox="1"/>
          <p:nvPr/>
        </p:nvSpPr>
        <p:spPr>
          <a:xfrm>
            <a:off x="1302435" y="2949785"/>
            <a:ext cx="6583800" cy="5400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1300">
                <a:solidFill>
                  <a:srgbClr val="BCBCBC"/>
                </a:solidFill>
                <a:latin typeface="Press Start 2P"/>
                <a:ea typeface="Press Start 2P"/>
                <a:cs typeface="Press Start 2P"/>
                <a:sym typeface="Press Start 2P"/>
              </a:rPr>
              <a:t>Pre-ARNm con cola poli-A y cap 5´</a:t>
            </a:r>
            <a:endParaRPr sz="1300">
              <a:solidFill>
                <a:srgbClr val="BCBCBC"/>
              </a:solidFill>
              <a:latin typeface="Press Start 2P"/>
              <a:ea typeface="Press Start 2P"/>
              <a:cs typeface="Press Start 2P"/>
              <a:sym typeface="Press Start 2P"/>
            </a:endParaRPr>
          </a:p>
        </p:txBody>
      </p:sp>
      <p:pic>
        <p:nvPicPr>
          <p:cNvPr id="926" name="Google Shape;926;p26"/>
          <p:cNvPicPr preferRelativeResize="0"/>
          <p:nvPr/>
        </p:nvPicPr>
        <p:blipFill rotWithShape="1">
          <a:blip r:embed="rId4">
            <a:alphaModFix/>
          </a:blip>
          <a:srcRect b="43838" l="25380" r="28781" t="39741"/>
          <a:stretch/>
        </p:blipFill>
        <p:spPr>
          <a:xfrm flipH="1">
            <a:off x="1447200" y="446400"/>
            <a:ext cx="6156073" cy="1044551"/>
          </a:xfrm>
          <a:prstGeom prst="rect">
            <a:avLst/>
          </a:prstGeom>
          <a:noFill/>
          <a:ln>
            <a:noFill/>
          </a:ln>
        </p:spPr>
      </p:pic>
      <p:sp>
        <p:nvSpPr>
          <p:cNvPr id="927" name="Google Shape;927;p26"/>
          <p:cNvSpPr txBox="1"/>
          <p:nvPr/>
        </p:nvSpPr>
        <p:spPr>
          <a:xfrm>
            <a:off x="1150035" y="968585"/>
            <a:ext cx="6583800" cy="5400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1300">
                <a:solidFill>
                  <a:srgbClr val="BCBCBC"/>
                </a:solidFill>
                <a:latin typeface="Press Start 2P"/>
                <a:ea typeface="Press Start 2P"/>
                <a:cs typeface="Press Start 2P"/>
                <a:sym typeface="Press Start 2P"/>
              </a:rPr>
              <a:t>Pre-ARNm</a:t>
            </a:r>
            <a:endParaRPr sz="1300">
              <a:solidFill>
                <a:srgbClr val="BCBCBC"/>
              </a:solidFill>
              <a:latin typeface="Press Start 2P"/>
              <a:ea typeface="Press Start 2P"/>
              <a:cs typeface="Press Start 2P"/>
              <a:sym typeface="Press Start 2P"/>
            </a:endParaRPr>
          </a:p>
        </p:txBody>
      </p:sp>
      <p:pic>
        <p:nvPicPr>
          <p:cNvPr id="928" name="Google Shape;928;p26"/>
          <p:cNvPicPr preferRelativeResize="0"/>
          <p:nvPr/>
        </p:nvPicPr>
        <p:blipFill rotWithShape="1">
          <a:blip r:embed="rId5">
            <a:alphaModFix/>
          </a:blip>
          <a:srcRect b="80968" l="57908" r="39461" t="14440"/>
          <a:stretch/>
        </p:blipFill>
        <p:spPr>
          <a:xfrm>
            <a:off x="7721125" y="137675"/>
            <a:ext cx="380995" cy="317199"/>
          </a:xfrm>
          <a:prstGeom prst="rect">
            <a:avLst/>
          </a:prstGeom>
          <a:noFill/>
          <a:ln>
            <a:noFill/>
          </a:ln>
        </p:spPr>
      </p:pic>
      <p:pic>
        <p:nvPicPr>
          <p:cNvPr id="929" name="Google Shape;929;p26"/>
          <p:cNvPicPr preferRelativeResize="0"/>
          <p:nvPr/>
        </p:nvPicPr>
        <p:blipFill rotWithShape="1">
          <a:blip r:embed="rId5">
            <a:alphaModFix/>
          </a:blip>
          <a:srcRect b="80968" l="68006" r="29363" t="14440"/>
          <a:stretch/>
        </p:blipFill>
        <p:spPr>
          <a:xfrm>
            <a:off x="912738" y="137675"/>
            <a:ext cx="380995" cy="317199"/>
          </a:xfrm>
          <a:prstGeom prst="rect">
            <a:avLst/>
          </a:prstGeom>
          <a:noFill/>
          <a:ln>
            <a:noFill/>
          </a:ln>
        </p:spPr>
      </p:pic>
      <p:grpSp>
        <p:nvGrpSpPr>
          <p:cNvPr id="930" name="Google Shape;930;p26"/>
          <p:cNvGrpSpPr/>
          <p:nvPr/>
        </p:nvGrpSpPr>
        <p:grpSpPr>
          <a:xfrm rot="5400000">
            <a:off x="3997375" y="1631700"/>
            <a:ext cx="848228" cy="465750"/>
            <a:chOff x="1254175" y="3079500"/>
            <a:chExt cx="942475" cy="517500"/>
          </a:xfrm>
        </p:grpSpPr>
        <p:sp>
          <p:nvSpPr>
            <p:cNvPr id="931" name="Google Shape;931;p26"/>
            <p:cNvSpPr/>
            <p:nvPr/>
          </p:nvSpPr>
          <p:spPr>
            <a:xfrm rot="-5400000">
              <a:off x="1478900" y="2879250"/>
              <a:ext cx="517500" cy="918000"/>
            </a:xfrm>
            <a:prstGeom prst="downArrow">
              <a:avLst>
                <a:gd fmla="val 50000" name="adj1"/>
                <a:gd fmla="val 50000" name="adj2"/>
              </a:avLst>
            </a:prstGeom>
            <a:solidFill>
              <a:srgbClr val="BBBBBB"/>
            </a:solidFill>
            <a:ln cap="flat" cmpd="sng" w="9525">
              <a:solidFill>
                <a:srgbClr val="BBBBB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26"/>
            <p:cNvSpPr/>
            <p:nvPr/>
          </p:nvSpPr>
          <p:spPr>
            <a:xfrm rot="10800000">
              <a:off x="1711375" y="3100400"/>
              <a:ext cx="54000" cy="450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26"/>
            <p:cNvSpPr/>
            <p:nvPr/>
          </p:nvSpPr>
          <p:spPr>
            <a:xfrm rot="10800000">
              <a:off x="1558975" y="3100400"/>
              <a:ext cx="54000" cy="450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26"/>
            <p:cNvSpPr/>
            <p:nvPr/>
          </p:nvSpPr>
          <p:spPr>
            <a:xfrm rot="10800000">
              <a:off x="1406575" y="3100400"/>
              <a:ext cx="54000" cy="450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26"/>
            <p:cNvSpPr/>
            <p:nvPr/>
          </p:nvSpPr>
          <p:spPr>
            <a:xfrm rot="10800000">
              <a:off x="1406575" y="3100400"/>
              <a:ext cx="54000" cy="450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26"/>
            <p:cNvSpPr/>
            <p:nvPr/>
          </p:nvSpPr>
          <p:spPr>
            <a:xfrm rot="10800000">
              <a:off x="1254175" y="3100400"/>
              <a:ext cx="54000" cy="450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7" name="Google Shape;937;p26"/>
          <p:cNvSpPr txBox="1"/>
          <p:nvPr/>
        </p:nvSpPr>
        <p:spPr>
          <a:xfrm>
            <a:off x="2885035" y="1534460"/>
            <a:ext cx="6583800" cy="54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1200">
                <a:solidFill>
                  <a:srgbClr val="BCBCBC"/>
                </a:solidFill>
                <a:latin typeface="Press Start 2P"/>
                <a:ea typeface="Press Start 2P"/>
                <a:cs typeface="Press Start 2P"/>
                <a:sym typeface="Press Start 2P"/>
              </a:rPr>
              <a:t>Modificaciones </a:t>
            </a:r>
            <a:endParaRPr sz="1200">
              <a:solidFill>
                <a:srgbClr val="BCBCBC"/>
              </a:solidFill>
              <a:latin typeface="Press Start 2P"/>
              <a:ea typeface="Press Start 2P"/>
              <a:cs typeface="Press Start 2P"/>
              <a:sym typeface="Press Start 2P"/>
            </a:endParaRPr>
          </a:p>
          <a:p>
            <a:pPr indent="0" lvl="0" marL="0" rtl="0" algn="ctr">
              <a:spcBef>
                <a:spcPts val="0"/>
              </a:spcBef>
              <a:spcAft>
                <a:spcPts val="0"/>
              </a:spcAft>
              <a:buNone/>
            </a:pPr>
            <a:r>
              <a:rPr lang="es" sz="1200">
                <a:solidFill>
                  <a:srgbClr val="BCBCBC"/>
                </a:solidFill>
                <a:latin typeface="Press Start 2P"/>
                <a:ea typeface="Press Start 2P"/>
                <a:cs typeface="Press Start 2P"/>
                <a:sym typeface="Press Start 2P"/>
              </a:rPr>
              <a:t>postranscripcionales</a:t>
            </a:r>
            <a:endParaRPr sz="1200">
              <a:solidFill>
                <a:srgbClr val="BCBCBC"/>
              </a:solidFill>
              <a:latin typeface="Press Start 2P"/>
              <a:ea typeface="Press Start 2P"/>
              <a:cs typeface="Press Start 2P"/>
              <a:sym typeface="Press Start 2P"/>
            </a:endParaRPr>
          </a:p>
        </p:txBody>
      </p:sp>
      <p:pic>
        <p:nvPicPr>
          <p:cNvPr id="938" name="Google Shape;938;p26"/>
          <p:cNvPicPr preferRelativeResize="0"/>
          <p:nvPr/>
        </p:nvPicPr>
        <p:blipFill rotWithShape="1">
          <a:blip r:embed="rId5">
            <a:alphaModFix/>
          </a:blip>
          <a:srcRect b="80968" l="57908" r="39461" t="14440"/>
          <a:stretch/>
        </p:blipFill>
        <p:spPr>
          <a:xfrm>
            <a:off x="7721125" y="2042675"/>
            <a:ext cx="380995" cy="317199"/>
          </a:xfrm>
          <a:prstGeom prst="rect">
            <a:avLst/>
          </a:prstGeom>
          <a:noFill/>
          <a:ln>
            <a:noFill/>
          </a:ln>
        </p:spPr>
      </p:pic>
      <p:pic>
        <p:nvPicPr>
          <p:cNvPr id="939" name="Google Shape;939;p26"/>
          <p:cNvPicPr preferRelativeResize="0"/>
          <p:nvPr/>
        </p:nvPicPr>
        <p:blipFill rotWithShape="1">
          <a:blip r:embed="rId5">
            <a:alphaModFix/>
          </a:blip>
          <a:srcRect b="80968" l="68006" r="29363" t="14440"/>
          <a:stretch/>
        </p:blipFill>
        <p:spPr>
          <a:xfrm>
            <a:off x="912738" y="2042675"/>
            <a:ext cx="380995" cy="317199"/>
          </a:xfrm>
          <a:prstGeom prst="rect">
            <a:avLst/>
          </a:prstGeom>
          <a:noFill/>
          <a:ln>
            <a:noFill/>
          </a:ln>
        </p:spPr>
      </p:pic>
      <p:sp>
        <p:nvSpPr>
          <p:cNvPr id="940" name="Google Shape;940;p26"/>
          <p:cNvSpPr txBox="1"/>
          <p:nvPr/>
        </p:nvSpPr>
        <p:spPr>
          <a:xfrm>
            <a:off x="8371050" y="4667725"/>
            <a:ext cx="720000" cy="36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2000">
                <a:latin typeface="Press Start 2P"/>
                <a:ea typeface="Press Start 2P"/>
                <a:cs typeface="Press Start 2P"/>
                <a:sym typeface="Press Start 2P"/>
              </a:rPr>
              <a:t>8</a:t>
            </a:r>
            <a:endParaRPr sz="2000">
              <a:latin typeface="Press Start 2P"/>
              <a:ea typeface="Press Start 2P"/>
              <a:cs typeface="Press Start 2P"/>
              <a:sym typeface="Press Start 2P"/>
            </a:endParaRPr>
          </a:p>
        </p:txBody>
      </p:sp>
      <p:sp>
        <p:nvSpPr>
          <p:cNvPr id="941" name="Google Shape;941;p26"/>
          <p:cNvSpPr/>
          <p:nvPr/>
        </p:nvSpPr>
        <p:spPr>
          <a:xfrm flipH="1" rot="5400000">
            <a:off x="3970800" y="940200"/>
            <a:ext cx="1220400" cy="7110000"/>
          </a:xfrm>
          <a:prstGeom prst="wedgeRoundRectCallout">
            <a:avLst>
              <a:gd fmla="val 6674" name="adj1"/>
              <a:gd fmla="val 53218" name="adj2"/>
              <a:gd fmla="val 0" name="adj3"/>
            </a:avLst>
          </a:prstGeom>
          <a:solidFill>
            <a:srgbClr val="BFBFB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26"/>
          <p:cNvSpPr txBox="1"/>
          <p:nvPr/>
        </p:nvSpPr>
        <p:spPr>
          <a:xfrm>
            <a:off x="1265225" y="3991950"/>
            <a:ext cx="6738000" cy="9387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 sz="1100">
                <a:solidFill>
                  <a:schemeClr val="lt1"/>
                </a:solidFill>
                <a:latin typeface="Press Start 2P"/>
                <a:ea typeface="Press Start 2P"/>
                <a:cs typeface="Press Start 2P"/>
                <a:sym typeface="Press Start 2P"/>
              </a:rPr>
              <a:t>Es necesario realizar una serie de modificaciones en la nueva cadena de ARNm antes de que pueda abandonar el núcleo.</a:t>
            </a:r>
            <a:endParaRPr sz="1100">
              <a:solidFill>
                <a:schemeClr val="lt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lt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lt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lt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lt1"/>
              </a:solidFill>
              <a:latin typeface="Press Start 2P"/>
              <a:ea typeface="Press Start 2P"/>
              <a:cs typeface="Press Start 2P"/>
              <a:sym typeface="Press Start 2P"/>
            </a:endParaRPr>
          </a:p>
          <a:p>
            <a:pPr indent="0" lvl="0" marL="0" rtl="0" algn="l">
              <a:spcBef>
                <a:spcPts val="0"/>
              </a:spcBef>
              <a:spcAft>
                <a:spcPts val="0"/>
              </a:spcAft>
              <a:buNone/>
            </a:pPr>
            <a:r>
              <a:t/>
            </a:r>
            <a:endParaRPr/>
          </a:p>
        </p:txBody>
      </p:sp>
      <p:grpSp>
        <p:nvGrpSpPr>
          <p:cNvPr id="943" name="Google Shape;943;p26"/>
          <p:cNvGrpSpPr/>
          <p:nvPr/>
        </p:nvGrpSpPr>
        <p:grpSpPr>
          <a:xfrm>
            <a:off x="118800" y="3966301"/>
            <a:ext cx="627023" cy="990009"/>
            <a:chOff x="118800" y="3966301"/>
            <a:chExt cx="627023" cy="990009"/>
          </a:xfrm>
        </p:grpSpPr>
        <p:grpSp>
          <p:nvGrpSpPr>
            <p:cNvPr id="944" name="Google Shape;944;p26"/>
            <p:cNvGrpSpPr/>
            <p:nvPr/>
          </p:nvGrpSpPr>
          <p:grpSpPr>
            <a:xfrm>
              <a:off x="253789" y="3966301"/>
              <a:ext cx="381646" cy="990009"/>
              <a:chOff x="3992694" y="1192179"/>
              <a:chExt cx="1158609" cy="3018322"/>
            </a:xfrm>
          </p:grpSpPr>
          <p:sp>
            <p:nvSpPr>
              <p:cNvPr id="945" name="Google Shape;945;p26"/>
              <p:cNvSpPr/>
              <p:nvPr/>
            </p:nvSpPr>
            <p:spPr>
              <a:xfrm>
                <a:off x="4201112" y="1248680"/>
                <a:ext cx="380776" cy="53276"/>
              </a:xfrm>
              <a:custGeom>
                <a:rect b="b" l="l" r="r" t="t"/>
                <a:pathLst>
                  <a:path extrusionOk="0" h="727" w="5196">
                    <a:moveTo>
                      <a:pt x="1" y="1"/>
                    </a:moveTo>
                    <a:lnTo>
                      <a:pt x="1" y="727"/>
                    </a:lnTo>
                    <a:lnTo>
                      <a:pt x="5196" y="727"/>
                    </a:lnTo>
                    <a:lnTo>
                      <a:pt x="5196" y="1"/>
                    </a:ln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26"/>
              <p:cNvSpPr/>
              <p:nvPr/>
            </p:nvSpPr>
            <p:spPr>
              <a:xfrm>
                <a:off x="4563206" y="1248680"/>
                <a:ext cx="381289" cy="53276"/>
              </a:xfrm>
              <a:custGeom>
                <a:rect b="b" l="l" r="r" t="t"/>
                <a:pathLst>
                  <a:path extrusionOk="0" h="727" w="5203">
                    <a:moveTo>
                      <a:pt x="0" y="1"/>
                    </a:moveTo>
                    <a:lnTo>
                      <a:pt x="0" y="727"/>
                    </a:lnTo>
                    <a:lnTo>
                      <a:pt x="5203" y="727"/>
                    </a:lnTo>
                    <a:lnTo>
                      <a:pt x="5203" y="1"/>
                    </a:ln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26"/>
              <p:cNvSpPr/>
              <p:nvPr/>
            </p:nvSpPr>
            <p:spPr>
              <a:xfrm>
                <a:off x="4270218" y="1505465"/>
                <a:ext cx="310571" cy="53276"/>
              </a:xfrm>
              <a:custGeom>
                <a:rect b="b" l="l" r="r" t="t"/>
                <a:pathLst>
                  <a:path extrusionOk="0" h="727" w="4238">
                    <a:moveTo>
                      <a:pt x="1" y="0"/>
                    </a:moveTo>
                    <a:lnTo>
                      <a:pt x="1" y="726"/>
                    </a:lnTo>
                    <a:lnTo>
                      <a:pt x="4238" y="726"/>
                    </a:lnTo>
                    <a:lnTo>
                      <a:pt x="4238" y="0"/>
                    </a:ln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26"/>
              <p:cNvSpPr/>
              <p:nvPr/>
            </p:nvSpPr>
            <p:spPr>
              <a:xfrm>
                <a:off x="4565917" y="1505465"/>
                <a:ext cx="310571" cy="53276"/>
              </a:xfrm>
              <a:custGeom>
                <a:rect b="b" l="l" r="r" t="t"/>
                <a:pathLst>
                  <a:path extrusionOk="0" h="727" w="4238">
                    <a:moveTo>
                      <a:pt x="1" y="0"/>
                    </a:moveTo>
                    <a:lnTo>
                      <a:pt x="1" y="726"/>
                    </a:lnTo>
                    <a:lnTo>
                      <a:pt x="4237" y="726"/>
                    </a:lnTo>
                    <a:lnTo>
                      <a:pt x="4237" y="0"/>
                    </a:ln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26"/>
              <p:cNvSpPr/>
              <p:nvPr/>
            </p:nvSpPr>
            <p:spPr>
              <a:xfrm>
                <a:off x="4037617" y="1192179"/>
                <a:ext cx="200354" cy="171774"/>
              </a:xfrm>
              <a:custGeom>
                <a:rect b="b" l="l" r="r" t="t"/>
                <a:pathLst>
                  <a:path extrusionOk="0" h="2344" w="2734">
                    <a:moveTo>
                      <a:pt x="1565" y="1"/>
                    </a:moveTo>
                    <a:cubicBezTo>
                      <a:pt x="517" y="1"/>
                      <a:pt x="1" y="1266"/>
                      <a:pt x="734" y="2000"/>
                    </a:cubicBezTo>
                    <a:cubicBezTo>
                      <a:pt x="974" y="2237"/>
                      <a:pt x="1269" y="2344"/>
                      <a:pt x="1557" y="2344"/>
                    </a:cubicBezTo>
                    <a:cubicBezTo>
                      <a:pt x="2158" y="2344"/>
                      <a:pt x="2733" y="1880"/>
                      <a:pt x="2733" y="1176"/>
                    </a:cubicBezTo>
                    <a:cubicBezTo>
                      <a:pt x="2733" y="525"/>
                      <a:pt x="2209" y="1"/>
                      <a:pt x="1565" y="1"/>
                    </a:cubicBez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26"/>
              <p:cNvSpPr/>
              <p:nvPr/>
            </p:nvSpPr>
            <p:spPr>
              <a:xfrm>
                <a:off x="4037617" y="1192179"/>
                <a:ext cx="200354" cy="171774"/>
              </a:xfrm>
              <a:custGeom>
                <a:rect b="b" l="l" r="r" t="t"/>
                <a:pathLst>
                  <a:path extrusionOk="0" h="2344" w="2734">
                    <a:moveTo>
                      <a:pt x="1565" y="1"/>
                    </a:moveTo>
                    <a:cubicBezTo>
                      <a:pt x="517" y="1"/>
                      <a:pt x="1" y="1266"/>
                      <a:pt x="734" y="2000"/>
                    </a:cubicBezTo>
                    <a:cubicBezTo>
                      <a:pt x="974" y="2237"/>
                      <a:pt x="1269" y="2344"/>
                      <a:pt x="1557" y="2344"/>
                    </a:cubicBezTo>
                    <a:cubicBezTo>
                      <a:pt x="2158" y="2344"/>
                      <a:pt x="2733" y="1880"/>
                      <a:pt x="2733" y="1176"/>
                    </a:cubicBezTo>
                    <a:cubicBezTo>
                      <a:pt x="2733" y="525"/>
                      <a:pt x="2209" y="1"/>
                      <a:pt x="1565" y="1"/>
                    </a:cubicBez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26"/>
              <p:cNvSpPr/>
              <p:nvPr/>
            </p:nvSpPr>
            <p:spPr>
              <a:xfrm>
                <a:off x="4197301" y="1452261"/>
                <a:ext cx="200281" cy="171994"/>
              </a:xfrm>
              <a:custGeom>
                <a:rect b="b" l="l" r="r" t="t"/>
                <a:pathLst>
                  <a:path extrusionOk="0" h="2347" w="2733">
                    <a:moveTo>
                      <a:pt x="1565" y="0"/>
                    </a:moveTo>
                    <a:cubicBezTo>
                      <a:pt x="517" y="0"/>
                      <a:pt x="0" y="1265"/>
                      <a:pt x="734" y="1999"/>
                    </a:cubicBezTo>
                    <a:cubicBezTo>
                      <a:pt x="974" y="2239"/>
                      <a:pt x="1268" y="2346"/>
                      <a:pt x="1556" y="2346"/>
                    </a:cubicBezTo>
                    <a:cubicBezTo>
                      <a:pt x="2158" y="2346"/>
                      <a:pt x="2732" y="1879"/>
                      <a:pt x="2732" y="1175"/>
                    </a:cubicBezTo>
                    <a:cubicBezTo>
                      <a:pt x="2732" y="524"/>
                      <a:pt x="2208" y="0"/>
                      <a:pt x="1565" y="0"/>
                    </a:cubicBez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26"/>
              <p:cNvSpPr/>
              <p:nvPr/>
            </p:nvSpPr>
            <p:spPr>
              <a:xfrm>
                <a:off x="4920829" y="1192179"/>
                <a:ext cx="200354" cy="171774"/>
              </a:xfrm>
              <a:custGeom>
                <a:rect b="b" l="l" r="r" t="t"/>
                <a:pathLst>
                  <a:path extrusionOk="0" h="2344" w="2734">
                    <a:moveTo>
                      <a:pt x="1169" y="1"/>
                    </a:moveTo>
                    <a:cubicBezTo>
                      <a:pt x="525" y="1"/>
                      <a:pt x="1" y="525"/>
                      <a:pt x="1" y="1176"/>
                    </a:cubicBezTo>
                    <a:cubicBezTo>
                      <a:pt x="1" y="1880"/>
                      <a:pt x="576" y="2344"/>
                      <a:pt x="1175" y="2344"/>
                    </a:cubicBezTo>
                    <a:cubicBezTo>
                      <a:pt x="1462" y="2344"/>
                      <a:pt x="1754" y="2237"/>
                      <a:pt x="1992" y="2000"/>
                    </a:cubicBezTo>
                    <a:cubicBezTo>
                      <a:pt x="2733" y="1266"/>
                      <a:pt x="2209" y="1"/>
                      <a:pt x="1169" y="1"/>
                    </a:cubicBez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26"/>
              <p:cNvSpPr/>
              <p:nvPr/>
            </p:nvSpPr>
            <p:spPr>
              <a:xfrm>
                <a:off x="4920829" y="1192179"/>
                <a:ext cx="200354" cy="171774"/>
              </a:xfrm>
              <a:custGeom>
                <a:rect b="b" l="l" r="r" t="t"/>
                <a:pathLst>
                  <a:path extrusionOk="0" h="2344" w="2734">
                    <a:moveTo>
                      <a:pt x="1169" y="1"/>
                    </a:moveTo>
                    <a:cubicBezTo>
                      <a:pt x="525" y="1"/>
                      <a:pt x="1" y="525"/>
                      <a:pt x="1" y="1176"/>
                    </a:cubicBezTo>
                    <a:cubicBezTo>
                      <a:pt x="1" y="1880"/>
                      <a:pt x="576" y="2344"/>
                      <a:pt x="1175" y="2344"/>
                    </a:cubicBezTo>
                    <a:cubicBezTo>
                      <a:pt x="1462" y="2344"/>
                      <a:pt x="1754" y="2237"/>
                      <a:pt x="1992" y="2000"/>
                    </a:cubicBezTo>
                    <a:cubicBezTo>
                      <a:pt x="2733" y="1266"/>
                      <a:pt x="2209" y="1"/>
                      <a:pt x="1169" y="1"/>
                    </a:cubicBez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26"/>
              <p:cNvSpPr/>
              <p:nvPr/>
            </p:nvSpPr>
            <p:spPr>
              <a:xfrm>
                <a:off x="4761218" y="1452261"/>
                <a:ext cx="171188" cy="171774"/>
              </a:xfrm>
              <a:custGeom>
                <a:rect b="b" l="l" r="r" t="t"/>
                <a:pathLst>
                  <a:path extrusionOk="0" h="2344" w="2336">
                    <a:moveTo>
                      <a:pt x="1168" y="0"/>
                    </a:moveTo>
                    <a:cubicBezTo>
                      <a:pt x="524" y="0"/>
                      <a:pt x="0" y="524"/>
                      <a:pt x="0" y="1175"/>
                    </a:cubicBezTo>
                    <a:cubicBezTo>
                      <a:pt x="0" y="1819"/>
                      <a:pt x="524" y="2343"/>
                      <a:pt x="1168" y="2343"/>
                    </a:cubicBezTo>
                    <a:cubicBezTo>
                      <a:pt x="1812" y="2343"/>
                      <a:pt x="2336" y="1819"/>
                      <a:pt x="2336" y="1175"/>
                    </a:cubicBezTo>
                    <a:cubicBezTo>
                      <a:pt x="2336" y="524"/>
                      <a:pt x="1812" y="0"/>
                      <a:pt x="1168" y="0"/>
                    </a:cubicBez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26"/>
              <p:cNvSpPr/>
              <p:nvPr/>
            </p:nvSpPr>
            <p:spPr>
              <a:xfrm>
                <a:off x="4729413" y="1966784"/>
                <a:ext cx="200281" cy="171628"/>
              </a:xfrm>
              <a:custGeom>
                <a:rect b="b" l="l" r="r" t="t"/>
                <a:pathLst>
                  <a:path extrusionOk="0" h="2342" w="2733">
                    <a:moveTo>
                      <a:pt x="1565" y="1"/>
                    </a:moveTo>
                    <a:cubicBezTo>
                      <a:pt x="517" y="1"/>
                      <a:pt x="0" y="1258"/>
                      <a:pt x="734" y="1999"/>
                    </a:cubicBezTo>
                    <a:cubicBezTo>
                      <a:pt x="970" y="2236"/>
                      <a:pt x="1262" y="2341"/>
                      <a:pt x="1549" y="2341"/>
                    </a:cubicBezTo>
                    <a:cubicBezTo>
                      <a:pt x="2151" y="2341"/>
                      <a:pt x="2733" y="1874"/>
                      <a:pt x="2733" y="1168"/>
                    </a:cubicBezTo>
                    <a:cubicBezTo>
                      <a:pt x="2733" y="525"/>
                      <a:pt x="2209" y="1"/>
                      <a:pt x="1565" y="1"/>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26"/>
              <p:cNvSpPr/>
              <p:nvPr/>
            </p:nvSpPr>
            <p:spPr>
              <a:xfrm>
                <a:off x="4885726" y="2224082"/>
                <a:ext cx="200281" cy="171628"/>
              </a:xfrm>
              <a:custGeom>
                <a:rect b="b" l="l" r="r" t="t"/>
                <a:pathLst>
                  <a:path extrusionOk="0" h="2342" w="2733">
                    <a:moveTo>
                      <a:pt x="1565" y="0"/>
                    </a:moveTo>
                    <a:cubicBezTo>
                      <a:pt x="525" y="0"/>
                      <a:pt x="1" y="1258"/>
                      <a:pt x="742" y="1999"/>
                    </a:cubicBezTo>
                    <a:cubicBezTo>
                      <a:pt x="978" y="2235"/>
                      <a:pt x="1269" y="2341"/>
                      <a:pt x="1555" y="2341"/>
                    </a:cubicBezTo>
                    <a:cubicBezTo>
                      <a:pt x="2155" y="2341"/>
                      <a:pt x="2733" y="1873"/>
                      <a:pt x="2733" y="1168"/>
                    </a:cubicBezTo>
                    <a:cubicBezTo>
                      <a:pt x="2733" y="524"/>
                      <a:pt x="2209" y="0"/>
                      <a:pt x="1565" y="0"/>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26"/>
              <p:cNvSpPr/>
              <p:nvPr/>
            </p:nvSpPr>
            <p:spPr>
              <a:xfrm>
                <a:off x="4951022" y="2478083"/>
                <a:ext cx="200281" cy="171701"/>
              </a:xfrm>
              <a:custGeom>
                <a:rect b="b" l="l" r="r" t="t"/>
                <a:pathLst>
                  <a:path extrusionOk="0" h="2343" w="2733">
                    <a:moveTo>
                      <a:pt x="1565" y="0"/>
                    </a:moveTo>
                    <a:cubicBezTo>
                      <a:pt x="517" y="0"/>
                      <a:pt x="1" y="1258"/>
                      <a:pt x="734" y="1999"/>
                    </a:cubicBezTo>
                    <a:cubicBezTo>
                      <a:pt x="974" y="2236"/>
                      <a:pt x="1268" y="2343"/>
                      <a:pt x="1555" y="2343"/>
                    </a:cubicBezTo>
                    <a:cubicBezTo>
                      <a:pt x="2157" y="2343"/>
                      <a:pt x="2733" y="1877"/>
                      <a:pt x="2733" y="1168"/>
                    </a:cubicBezTo>
                    <a:cubicBezTo>
                      <a:pt x="2733" y="524"/>
                      <a:pt x="2209" y="0"/>
                      <a:pt x="1565" y="0"/>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26"/>
              <p:cNvSpPr/>
              <p:nvPr/>
            </p:nvSpPr>
            <p:spPr>
              <a:xfrm>
                <a:off x="4932921" y="2750184"/>
                <a:ext cx="200867" cy="171554"/>
              </a:xfrm>
              <a:custGeom>
                <a:rect b="b" l="l" r="r" t="t"/>
                <a:pathLst>
                  <a:path extrusionOk="0" h="2341" w="2741">
                    <a:moveTo>
                      <a:pt x="1565" y="0"/>
                    </a:moveTo>
                    <a:cubicBezTo>
                      <a:pt x="524" y="0"/>
                      <a:pt x="0" y="1258"/>
                      <a:pt x="742" y="1999"/>
                    </a:cubicBezTo>
                    <a:cubicBezTo>
                      <a:pt x="978" y="2235"/>
                      <a:pt x="1270" y="2341"/>
                      <a:pt x="1556" y="2341"/>
                    </a:cubicBezTo>
                    <a:cubicBezTo>
                      <a:pt x="2159" y="2341"/>
                      <a:pt x="2740" y="1873"/>
                      <a:pt x="2740" y="1168"/>
                    </a:cubicBezTo>
                    <a:cubicBezTo>
                      <a:pt x="2740" y="524"/>
                      <a:pt x="2216" y="0"/>
                      <a:pt x="1565" y="0"/>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26"/>
              <p:cNvSpPr/>
              <p:nvPr/>
            </p:nvSpPr>
            <p:spPr>
              <a:xfrm>
                <a:off x="4862129" y="2992605"/>
                <a:ext cx="200354" cy="171481"/>
              </a:xfrm>
              <a:custGeom>
                <a:rect b="b" l="l" r="r" t="t"/>
                <a:pathLst>
                  <a:path extrusionOk="0" h="2340" w="2734">
                    <a:moveTo>
                      <a:pt x="1565" y="1"/>
                    </a:moveTo>
                    <a:cubicBezTo>
                      <a:pt x="525" y="1"/>
                      <a:pt x="1" y="1258"/>
                      <a:pt x="734" y="1992"/>
                    </a:cubicBezTo>
                    <a:cubicBezTo>
                      <a:pt x="974" y="2232"/>
                      <a:pt x="1269" y="2339"/>
                      <a:pt x="1557" y="2339"/>
                    </a:cubicBezTo>
                    <a:cubicBezTo>
                      <a:pt x="2158" y="2339"/>
                      <a:pt x="2733" y="1872"/>
                      <a:pt x="2733" y="1168"/>
                    </a:cubicBezTo>
                    <a:cubicBezTo>
                      <a:pt x="2733" y="525"/>
                      <a:pt x="2209" y="1"/>
                      <a:pt x="1565" y="1"/>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26"/>
              <p:cNvSpPr/>
              <p:nvPr/>
            </p:nvSpPr>
            <p:spPr>
              <a:xfrm>
                <a:off x="4726115" y="3258697"/>
                <a:ext cx="200281" cy="171408"/>
              </a:xfrm>
              <a:custGeom>
                <a:rect b="b" l="l" r="r" t="t"/>
                <a:pathLst>
                  <a:path extrusionOk="0" h="2339" w="2733">
                    <a:moveTo>
                      <a:pt x="1565" y="0"/>
                    </a:moveTo>
                    <a:cubicBezTo>
                      <a:pt x="524" y="0"/>
                      <a:pt x="0" y="1258"/>
                      <a:pt x="741" y="1991"/>
                    </a:cubicBezTo>
                    <a:cubicBezTo>
                      <a:pt x="979" y="2232"/>
                      <a:pt x="1272" y="2339"/>
                      <a:pt x="1559" y="2339"/>
                    </a:cubicBezTo>
                    <a:cubicBezTo>
                      <a:pt x="2158" y="2339"/>
                      <a:pt x="2733" y="1871"/>
                      <a:pt x="2733" y="1168"/>
                    </a:cubicBezTo>
                    <a:cubicBezTo>
                      <a:pt x="2733" y="524"/>
                      <a:pt x="2209" y="0"/>
                      <a:pt x="1565" y="0"/>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26"/>
              <p:cNvSpPr/>
              <p:nvPr/>
            </p:nvSpPr>
            <p:spPr>
              <a:xfrm>
                <a:off x="4214303" y="1966784"/>
                <a:ext cx="200281" cy="171628"/>
              </a:xfrm>
              <a:custGeom>
                <a:rect b="b" l="l" r="r" t="t"/>
                <a:pathLst>
                  <a:path extrusionOk="0" h="2342" w="2733">
                    <a:moveTo>
                      <a:pt x="1168" y="1"/>
                    </a:moveTo>
                    <a:cubicBezTo>
                      <a:pt x="524" y="1"/>
                      <a:pt x="0" y="525"/>
                      <a:pt x="0" y="1168"/>
                    </a:cubicBezTo>
                    <a:cubicBezTo>
                      <a:pt x="0" y="1874"/>
                      <a:pt x="578" y="2341"/>
                      <a:pt x="1181" y="2341"/>
                    </a:cubicBezTo>
                    <a:cubicBezTo>
                      <a:pt x="1468" y="2341"/>
                      <a:pt x="1760" y="2236"/>
                      <a:pt x="1999" y="1999"/>
                    </a:cubicBezTo>
                    <a:cubicBezTo>
                      <a:pt x="2733" y="1258"/>
                      <a:pt x="2209" y="1"/>
                      <a:pt x="1168" y="1"/>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962" name="Google Shape;962;p26"/>
              <p:cNvSpPr/>
              <p:nvPr/>
            </p:nvSpPr>
            <p:spPr>
              <a:xfrm>
                <a:off x="4057403" y="2224082"/>
                <a:ext cx="171774" cy="171188"/>
              </a:xfrm>
              <a:custGeom>
                <a:rect b="b" l="l" r="r" t="t"/>
                <a:pathLst>
                  <a:path extrusionOk="0" h="2336" w="2344">
                    <a:moveTo>
                      <a:pt x="1176" y="0"/>
                    </a:moveTo>
                    <a:cubicBezTo>
                      <a:pt x="524" y="0"/>
                      <a:pt x="0" y="524"/>
                      <a:pt x="0" y="1168"/>
                    </a:cubicBezTo>
                    <a:cubicBezTo>
                      <a:pt x="0" y="1812"/>
                      <a:pt x="524" y="2336"/>
                      <a:pt x="1176" y="2336"/>
                    </a:cubicBezTo>
                    <a:cubicBezTo>
                      <a:pt x="1819" y="2336"/>
                      <a:pt x="2343" y="1812"/>
                      <a:pt x="2343" y="1168"/>
                    </a:cubicBezTo>
                    <a:cubicBezTo>
                      <a:pt x="2343" y="524"/>
                      <a:pt x="1819" y="0"/>
                      <a:pt x="1176" y="0"/>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963" name="Google Shape;963;p26"/>
              <p:cNvSpPr/>
              <p:nvPr/>
            </p:nvSpPr>
            <p:spPr>
              <a:xfrm>
                <a:off x="3992694" y="2478083"/>
                <a:ext cx="200281" cy="171701"/>
              </a:xfrm>
              <a:custGeom>
                <a:rect b="b" l="l" r="r" t="t"/>
                <a:pathLst>
                  <a:path extrusionOk="0" h="2343" w="2733">
                    <a:moveTo>
                      <a:pt x="1168" y="0"/>
                    </a:moveTo>
                    <a:cubicBezTo>
                      <a:pt x="524" y="0"/>
                      <a:pt x="0" y="524"/>
                      <a:pt x="0" y="1168"/>
                    </a:cubicBezTo>
                    <a:cubicBezTo>
                      <a:pt x="0" y="1877"/>
                      <a:pt x="576" y="2343"/>
                      <a:pt x="1175" y="2343"/>
                    </a:cubicBezTo>
                    <a:cubicBezTo>
                      <a:pt x="1462" y="2343"/>
                      <a:pt x="1754" y="2236"/>
                      <a:pt x="1991" y="1999"/>
                    </a:cubicBezTo>
                    <a:cubicBezTo>
                      <a:pt x="2732" y="1258"/>
                      <a:pt x="2208" y="0"/>
                      <a:pt x="1168" y="0"/>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964" name="Google Shape;964;p26"/>
              <p:cNvSpPr/>
              <p:nvPr/>
            </p:nvSpPr>
            <p:spPr>
              <a:xfrm>
                <a:off x="4010209" y="2750184"/>
                <a:ext cx="200281" cy="171554"/>
              </a:xfrm>
              <a:custGeom>
                <a:rect b="b" l="l" r="r" t="t"/>
                <a:pathLst>
                  <a:path extrusionOk="0" h="2341" w="2733">
                    <a:moveTo>
                      <a:pt x="1168" y="0"/>
                    </a:moveTo>
                    <a:cubicBezTo>
                      <a:pt x="525" y="0"/>
                      <a:pt x="1" y="524"/>
                      <a:pt x="1" y="1168"/>
                    </a:cubicBezTo>
                    <a:cubicBezTo>
                      <a:pt x="1" y="1873"/>
                      <a:pt x="578" y="2341"/>
                      <a:pt x="1181" y="2341"/>
                    </a:cubicBezTo>
                    <a:cubicBezTo>
                      <a:pt x="1468" y="2341"/>
                      <a:pt x="1760" y="2235"/>
                      <a:pt x="1999" y="1999"/>
                    </a:cubicBezTo>
                    <a:cubicBezTo>
                      <a:pt x="2733" y="1258"/>
                      <a:pt x="2216"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26"/>
              <p:cNvSpPr/>
              <p:nvPr/>
            </p:nvSpPr>
            <p:spPr>
              <a:xfrm>
                <a:off x="4081000" y="2992605"/>
                <a:ext cx="200794" cy="171481"/>
              </a:xfrm>
              <a:custGeom>
                <a:rect b="b" l="l" r="r" t="t"/>
                <a:pathLst>
                  <a:path extrusionOk="0" h="2340" w="2740">
                    <a:moveTo>
                      <a:pt x="1175" y="1"/>
                    </a:moveTo>
                    <a:cubicBezTo>
                      <a:pt x="524" y="1"/>
                      <a:pt x="0" y="525"/>
                      <a:pt x="0" y="1168"/>
                    </a:cubicBezTo>
                    <a:cubicBezTo>
                      <a:pt x="0" y="1872"/>
                      <a:pt x="578" y="2339"/>
                      <a:pt x="1180" y="2339"/>
                    </a:cubicBezTo>
                    <a:cubicBezTo>
                      <a:pt x="1468" y="2339"/>
                      <a:pt x="1761" y="2232"/>
                      <a:pt x="1999" y="1992"/>
                    </a:cubicBezTo>
                    <a:cubicBezTo>
                      <a:pt x="2740" y="1258"/>
                      <a:pt x="2216" y="1"/>
                      <a:pt x="1175" y="1"/>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26"/>
              <p:cNvSpPr/>
              <p:nvPr/>
            </p:nvSpPr>
            <p:spPr>
              <a:xfrm>
                <a:off x="4217015" y="3258697"/>
                <a:ext cx="200281" cy="171408"/>
              </a:xfrm>
              <a:custGeom>
                <a:rect b="b" l="l" r="r" t="t"/>
                <a:pathLst>
                  <a:path extrusionOk="0" h="2339" w="2733">
                    <a:moveTo>
                      <a:pt x="1168" y="0"/>
                    </a:moveTo>
                    <a:cubicBezTo>
                      <a:pt x="525" y="0"/>
                      <a:pt x="1" y="524"/>
                      <a:pt x="1" y="1168"/>
                    </a:cubicBezTo>
                    <a:cubicBezTo>
                      <a:pt x="1" y="1871"/>
                      <a:pt x="579" y="2339"/>
                      <a:pt x="1180" y="2339"/>
                    </a:cubicBezTo>
                    <a:cubicBezTo>
                      <a:pt x="1468" y="2339"/>
                      <a:pt x="1762" y="2232"/>
                      <a:pt x="1999" y="1991"/>
                    </a:cubicBezTo>
                    <a:cubicBezTo>
                      <a:pt x="2733" y="1258"/>
                      <a:pt x="2216"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26"/>
              <p:cNvSpPr/>
              <p:nvPr/>
            </p:nvSpPr>
            <p:spPr>
              <a:xfrm>
                <a:off x="4757920" y="3781501"/>
                <a:ext cx="171774" cy="171774"/>
              </a:xfrm>
              <a:custGeom>
                <a:rect b="b" l="l" r="r" t="t"/>
                <a:pathLst>
                  <a:path extrusionOk="0" h="2344" w="2344">
                    <a:moveTo>
                      <a:pt x="1168" y="0"/>
                    </a:moveTo>
                    <a:cubicBezTo>
                      <a:pt x="525" y="0"/>
                      <a:pt x="1" y="524"/>
                      <a:pt x="1" y="1175"/>
                    </a:cubicBezTo>
                    <a:cubicBezTo>
                      <a:pt x="1" y="1819"/>
                      <a:pt x="525" y="2343"/>
                      <a:pt x="1168" y="2343"/>
                    </a:cubicBezTo>
                    <a:cubicBezTo>
                      <a:pt x="1820" y="2343"/>
                      <a:pt x="2344" y="1819"/>
                      <a:pt x="2344" y="1175"/>
                    </a:cubicBezTo>
                    <a:cubicBezTo>
                      <a:pt x="2344" y="524"/>
                      <a:pt x="1820"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26"/>
              <p:cNvSpPr/>
              <p:nvPr/>
            </p:nvSpPr>
            <p:spPr>
              <a:xfrm>
                <a:off x="4885726" y="4038726"/>
                <a:ext cx="200281" cy="171774"/>
              </a:xfrm>
              <a:custGeom>
                <a:rect b="b" l="l" r="r" t="t"/>
                <a:pathLst>
                  <a:path extrusionOk="0" h="2344" w="2733">
                    <a:moveTo>
                      <a:pt x="1565" y="1"/>
                    </a:moveTo>
                    <a:cubicBezTo>
                      <a:pt x="525" y="1"/>
                      <a:pt x="1" y="1258"/>
                      <a:pt x="742" y="2000"/>
                    </a:cubicBezTo>
                    <a:cubicBezTo>
                      <a:pt x="979" y="2237"/>
                      <a:pt x="1271" y="2343"/>
                      <a:pt x="1558" y="2343"/>
                    </a:cubicBezTo>
                    <a:cubicBezTo>
                      <a:pt x="2157" y="2343"/>
                      <a:pt x="2733" y="1878"/>
                      <a:pt x="2733" y="1169"/>
                    </a:cubicBezTo>
                    <a:cubicBezTo>
                      <a:pt x="2733" y="525"/>
                      <a:pt x="2209" y="1"/>
                      <a:pt x="1565" y="1"/>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26"/>
              <p:cNvSpPr/>
              <p:nvPr/>
            </p:nvSpPr>
            <p:spPr>
              <a:xfrm>
                <a:off x="4225809" y="3781501"/>
                <a:ext cx="200867" cy="171994"/>
              </a:xfrm>
              <a:custGeom>
                <a:rect b="b" l="l" r="r" t="t"/>
                <a:pathLst>
                  <a:path extrusionOk="0" h="2347" w="2741">
                    <a:moveTo>
                      <a:pt x="1176" y="0"/>
                    </a:moveTo>
                    <a:cubicBezTo>
                      <a:pt x="524" y="0"/>
                      <a:pt x="0" y="524"/>
                      <a:pt x="0" y="1175"/>
                    </a:cubicBezTo>
                    <a:cubicBezTo>
                      <a:pt x="0" y="1879"/>
                      <a:pt x="579" y="2346"/>
                      <a:pt x="1180" y="2346"/>
                    </a:cubicBezTo>
                    <a:cubicBezTo>
                      <a:pt x="1468" y="2346"/>
                      <a:pt x="1761" y="2239"/>
                      <a:pt x="1999" y="1999"/>
                    </a:cubicBezTo>
                    <a:cubicBezTo>
                      <a:pt x="2740" y="1265"/>
                      <a:pt x="2216" y="0"/>
                      <a:pt x="1176" y="0"/>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26"/>
              <p:cNvSpPr/>
              <p:nvPr/>
            </p:nvSpPr>
            <p:spPr>
              <a:xfrm>
                <a:off x="4069495" y="4038726"/>
                <a:ext cx="200281" cy="171774"/>
              </a:xfrm>
              <a:custGeom>
                <a:rect b="b" l="l" r="r" t="t"/>
                <a:pathLst>
                  <a:path extrusionOk="0" h="2344" w="2733">
                    <a:moveTo>
                      <a:pt x="1168" y="1"/>
                    </a:moveTo>
                    <a:cubicBezTo>
                      <a:pt x="524" y="1"/>
                      <a:pt x="0" y="525"/>
                      <a:pt x="0" y="1169"/>
                    </a:cubicBezTo>
                    <a:cubicBezTo>
                      <a:pt x="0" y="1878"/>
                      <a:pt x="576" y="2343"/>
                      <a:pt x="1177" y="2343"/>
                    </a:cubicBezTo>
                    <a:cubicBezTo>
                      <a:pt x="1465" y="2343"/>
                      <a:pt x="1759" y="2237"/>
                      <a:pt x="1999" y="2000"/>
                    </a:cubicBezTo>
                    <a:cubicBezTo>
                      <a:pt x="2732" y="1258"/>
                      <a:pt x="2208" y="1"/>
                      <a:pt x="1168" y="1"/>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26"/>
              <p:cNvSpPr/>
              <p:nvPr/>
            </p:nvSpPr>
            <p:spPr>
              <a:xfrm>
                <a:off x="4395313" y="1667275"/>
                <a:ext cx="313869" cy="268361"/>
              </a:xfrm>
              <a:custGeom>
                <a:rect b="b" l="l" r="r" t="t"/>
                <a:pathLst>
                  <a:path extrusionOk="0" h="3662" w="4283">
                    <a:moveTo>
                      <a:pt x="2448" y="0"/>
                    </a:moveTo>
                    <a:cubicBezTo>
                      <a:pt x="816" y="0"/>
                      <a:pt x="1" y="1969"/>
                      <a:pt x="1153" y="3122"/>
                    </a:cubicBezTo>
                    <a:cubicBezTo>
                      <a:pt x="1526" y="3495"/>
                      <a:pt x="1985" y="3662"/>
                      <a:pt x="2435" y="3662"/>
                    </a:cubicBezTo>
                    <a:cubicBezTo>
                      <a:pt x="3378" y="3662"/>
                      <a:pt x="4282" y="2931"/>
                      <a:pt x="4282" y="1827"/>
                    </a:cubicBezTo>
                    <a:cubicBezTo>
                      <a:pt x="4282" y="816"/>
                      <a:pt x="3459" y="0"/>
                      <a:pt x="2448" y="0"/>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972" name="Google Shape;972;p26"/>
              <p:cNvSpPr/>
              <p:nvPr/>
            </p:nvSpPr>
            <p:spPr>
              <a:xfrm>
                <a:off x="4429317" y="3478694"/>
                <a:ext cx="294669" cy="268434"/>
              </a:xfrm>
              <a:custGeom>
                <a:rect b="b" l="l" r="r" t="t"/>
                <a:pathLst>
                  <a:path extrusionOk="0" h="3663" w="4021">
                    <a:moveTo>
                      <a:pt x="2011" y="0"/>
                    </a:moveTo>
                    <a:cubicBezTo>
                      <a:pt x="1543" y="0"/>
                      <a:pt x="1075" y="180"/>
                      <a:pt x="719" y="539"/>
                    </a:cubicBezTo>
                    <a:cubicBezTo>
                      <a:pt x="1" y="1250"/>
                      <a:pt x="1" y="2410"/>
                      <a:pt x="719" y="3129"/>
                    </a:cubicBezTo>
                    <a:cubicBezTo>
                      <a:pt x="1075" y="3485"/>
                      <a:pt x="1543" y="3662"/>
                      <a:pt x="2011" y="3662"/>
                    </a:cubicBezTo>
                    <a:cubicBezTo>
                      <a:pt x="2480" y="3662"/>
                      <a:pt x="2950" y="3485"/>
                      <a:pt x="3309" y="3129"/>
                    </a:cubicBezTo>
                    <a:cubicBezTo>
                      <a:pt x="4020" y="2410"/>
                      <a:pt x="4020" y="1250"/>
                      <a:pt x="3309" y="539"/>
                    </a:cubicBezTo>
                    <a:cubicBezTo>
                      <a:pt x="2950" y="180"/>
                      <a:pt x="2480" y="0"/>
                      <a:pt x="2011" y="0"/>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26"/>
              <p:cNvSpPr/>
              <p:nvPr/>
            </p:nvSpPr>
            <p:spPr>
              <a:xfrm>
                <a:off x="4201112" y="2281683"/>
                <a:ext cx="380776" cy="53276"/>
              </a:xfrm>
              <a:custGeom>
                <a:rect b="b" l="l" r="r" t="t"/>
                <a:pathLst>
                  <a:path extrusionOk="0" h="727" w="5196">
                    <a:moveTo>
                      <a:pt x="1" y="0"/>
                    </a:moveTo>
                    <a:lnTo>
                      <a:pt x="1" y="726"/>
                    </a:lnTo>
                    <a:lnTo>
                      <a:pt x="5196" y="726"/>
                    </a:lnTo>
                    <a:lnTo>
                      <a:pt x="5196" y="0"/>
                    </a:ln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974" name="Google Shape;974;p26"/>
              <p:cNvSpPr/>
              <p:nvPr/>
            </p:nvSpPr>
            <p:spPr>
              <a:xfrm>
                <a:off x="4563206" y="2281683"/>
                <a:ext cx="381289" cy="53276"/>
              </a:xfrm>
              <a:custGeom>
                <a:rect b="b" l="l" r="r" t="t"/>
                <a:pathLst>
                  <a:path extrusionOk="0" h="727" w="5203">
                    <a:moveTo>
                      <a:pt x="0" y="0"/>
                    </a:moveTo>
                    <a:lnTo>
                      <a:pt x="0" y="726"/>
                    </a:lnTo>
                    <a:lnTo>
                      <a:pt x="5203" y="726"/>
                    </a:lnTo>
                    <a:lnTo>
                      <a:pt x="5203" y="0"/>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26"/>
              <p:cNvSpPr/>
              <p:nvPr/>
            </p:nvSpPr>
            <p:spPr>
              <a:xfrm>
                <a:off x="4143511" y="2543305"/>
                <a:ext cx="444971" cy="53350"/>
              </a:xfrm>
              <a:custGeom>
                <a:rect b="b" l="l" r="r" t="t"/>
                <a:pathLst>
                  <a:path extrusionOk="0" h="728" w="6072">
                    <a:moveTo>
                      <a:pt x="1" y="1"/>
                    </a:moveTo>
                    <a:lnTo>
                      <a:pt x="1" y="727"/>
                    </a:lnTo>
                    <a:lnTo>
                      <a:pt x="6071" y="727"/>
                    </a:lnTo>
                    <a:lnTo>
                      <a:pt x="6071" y="1"/>
                    </a:ln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976" name="Google Shape;976;p26"/>
              <p:cNvSpPr/>
              <p:nvPr/>
            </p:nvSpPr>
            <p:spPr>
              <a:xfrm>
                <a:off x="4567016" y="2543305"/>
                <a:ext cx="445484" cy="53350"/>
              </a:xfrm>
              <a:custGeom>
                <a:rect b="b" l="l" r="r" t="t"/>
                <a:pathLst>
                  <a:path extrusionOk="0" h="728" w="6079">
                    <a:moveTo>
                      <a:pt x="1" y="1"/>
                    </a:moveTo>
                    <a:lnTo>
                      <a:pt x="1" y="727"/>
                    </a:lnTo>
                    <a:lnTo>
                      <a:pt x="6079" y="727"/>
                    </a:lnTo>
                    <a:lnTo>
                      <a:pt x="6079" y="1"/>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26"/>
              <p:cNvSpPr/>
              <p:nvPr/>
            </p:nvSpPr>
            <p:spPr>
              <a:xfrm>
                <a:off x="4143511" y="3057388"/>
                <a:ext cx="444971" cy="53276"/>
              </a:xfrm>
              <a:custGeom>
                <a:rect b="b" l="l" r="r" t="t"/>
                <a:pathLst>
                  <a:path extrusionOk="0" h="727" w="6072">
                    <a:moveTo>
                      <a:pt x="1" y="0"/>
                    </a:moveTo>
                    <a:lnTo>
                      <a:pt x="1" y="726"/>
                    </a:lnTo>
                    <a:lnTo>
                      <a:pt x="6071" y="726"/>
                    </a:lnTo>
                    <a:lnTo>
                      <a:pt x="6071" y="0"/>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26"/>
              <p:cNvSpPr/>
              <p:nvPr/>
            </p:nvSpPr>
            <p:spPr>
              <a:xfrm>
                <a:off x="4567016" y="3057388"/>
                <a:ext cx="445484" cy="53276"/>
              </a:xfrm>
              <a:custGeom>
                <a:rect b="b" l="l" r="r" t="t"/>
                <a:pathLst>
                  <a:path extrusionOk="0" h="727" w="6079">
                    <a:moveTo>
                      <a:pt x="1" y="0"/>
                    </a:moveTo>
                    <a:lnTo>
                      <a:pt x="1" y="726"/>
                    </a:lnTo>
                    <a:lnTo>
                      <a:pt x="6079" y="726"/>
                    </a:lnTo>
                    <a:lnTo>
                      <a:pt x="6079" y="0"/>
                    </a:ln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26"/>
              <p:cNvSpPr/>
              <p:nvPr/>
            </p:nvSpPr>
            <p:spPr>
              <a:xfrm>
                <a:off x="4143511" y="2791296"/>
                <a:ext cx="444971" cy="53276"/>
              </a:xfrm>
              <a:custGeom>
                <a:rect b="b" l="l" r="r" t="t"/>
                <a:pathLst>
                  <a:path extrusionOk="0" h="727" w="6072">
                    <a:moveTo>
                      <a:pt x="1" y="0"/>
                    </a:moveTo>
                    <a:lnTo>
                      <a:pt x="1" y="727"/>
                    </a:lnTo>
                    <a:lnTo>
                      <a:pt x="6071" y="727"/>
                    </a:lnTo>
                    <a:lnTo>
                      <a:pt x="6071" y="0"/>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26"/>
              <p:cNvSpPr/>
              <p:nvPr/>
            </p:nvSpPr>
            <p:spPr>
              <a:xfrm>
                <a:off x="4567016" y="2791296"/>
                <a:ext cx="445484" cy="53276"/>
              </a:xfrm>
              <a:custGeom>
                <a:rect b="b" l="l" r="r" t="t"/>
                <a:pathLst>
                  <a:path extrusionOk="0" h="727" w="6079">
                    <a:moveTo>
                      <a:pt x="1" y="0"/>
                    </a:moveTo>
                    <a:lnTo>
                      <a:pt x="1" y="727"/>
                    </a:lnTo>
                    <a:lnTo>
                      <a:pt x="6079" y="727"/>
                    </a:lnTo>
                    <a:lnTo>
                      <a:pt x="6079" y="0"/>
                    </a:ln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26"/>
              <p:cNvSpPr/>
              <p:nvPr/>
            </p:nvSpPr>
            <p:spPr>
              <a:xfrm>
                <a:off x="4270218" y="2028782"/>
                <a:ext cx="310571" cy="53276"/>
              </a:xfrm>
              <a:custGeom>
                <a:rect b="b" l="l" r="r" t="t"/>
                <a:pathLst>
                  <a:path extrusionOk="0" h="727" w="4238">
                    <a:moveTo>
                      <a:pt x="1" y="0"/>
                    </a:moveTo>
                    <a:lnTo>
                      <a:pt x="1" y="727"/>
                    </a:lnTo>
                    <a:lnTo>
                      <a:pt x="4238" y="727"/>
                    </a:lnTo>
                    <a:lnTo>
                      <a:pt x="4238" y="0"/>
                    </a:ln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982" name="Google Shape;982;p26"/>
              <p:cNvSpPr/>
              <p:nvPr/>
            </p:nvSpPr>
            <p:spPr>
              <a:xfrm>
                <a:off x="4565917" y="2028782"/>
                <a:ext cx="310571" cy="53276"/>
              </a:xfrm>
              <a:custGeom>
                <a:rect b="b" l="l" r="r" t="t"/>
                <a:pathLst>
                  <a:path extrusionOk="0" h="727" w="4238">
                    <a:moveTo>
                      <a:pt x="1" y="0"/>
                    </a:moveTo>
                    <a:lnTo>
                      <a:pt x="1" y="727"/>
                    </a:lnTo>
                    <a:lnTo>
                      <a:pt x="4237" y="727"/>
                    </a:lnTo>
                    <a:lnTo>
                      <a:pt x="4237" y="0"/>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26"/>
              <p:cNvSpPr/>
              <p:nvPr/>
            </p:nvSpPr>
            <p:spPr>
              <a:xfrm>
                <a:off x="4270218" y="3319010"/>
                <a:ext cx="310571" cy="53276"/>
              </a:xfrm>
              <a:custGeom>
                <a:rect b="b" l="l" r="r" t="t"/>
                <a:pathLst>
                  <a:path extrusionOk="0" h="727" w="4238">
                    <a:moveTo>
                      <a:pt x="1" y="1"/>
                    </a:moveTo>
                    <a:lnTo>
                      <a:pt x="1" y="727"/>
                    </a:lnTo>
                    <a:lnTo>
                      <a:pt x="4238" y="727"/>
                    </a:lnTo>
                    <a:lnTo>
                      <a:pt x="4238" y="1"/>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26"/>
              <p:cNvSpPr/>
              <p:nvPr/>
            </p:nvSpPr>
            <p:spPr>
              <a:xfrm>
                <a:off x="4565917" y="3319010"/>
                <a:ext cx="310571" cy="53276"/>
              </a:xfrm>
              <a:custGeom>
                <a:rect b="b" l="l" r="r" t="t"/>
                <a:pathLst>
                  <a:path extrusionOk="0" h="727" w="4238">
                    <a:moveTo>
                      <a:pt x="1" y="1"/>
                    </a:moveTo>
                    <a:lnTo>
                      <a:pt x="1" y="727"/>
                    </a:lnTo>
                    <a:lnTo>
                      <a:pt x="4237" y="727"/>
                    </a:lnTo>
                    <a:lnTo>
                      <a:pt x="4237" y="1"/>
                    </a:ln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26"/>
              <p:cNvSpPr/>
              <p:nvPr/>
            </p:nvSpPr>
            <p:spPr>
              <a:xfrm>
                <a:off x="4567016" y="4099625"/>
                <a:ext cx="445484" cy="52763"/>
              </a:xfrm>
              <a:custGeom>
                <a:rect b="b" l="l" r="r" t="t"/>
                <a:pathLst>
                  <a:path extrusionOk="0" h="720" w="6079">
                    <a:moveTo>
                      <a:pt x="1" y="1"/>
                    </a:moveTo>
                    <a:lnTo>
                      <a:pt x="1" y="719"/>
                    </a:lnTo>
                    <a:lnTo>
                      <a:pt x="6079" y="719"/>
                    </a:lnTo>
                    <a:lnTo>
                      <a:pt x="6079" y="1"/>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26"/>
              <p:cNvSpPr/>
              <p:nvPr/>
            </p:nvSpPr>
            <p:spPr>
              <a:xfrm>
                <a:off x="4143511" y="4099625"/>
                <a:ext cx="444971" cy="52763"/>
              </a:xfrm>
              <a:custGeom>
                <a:rect b="b" l="l" r="r" t="t"/>
                <a:pathLst>
                  <a:path extrusionOk="0" h="720" w="6072">
                    <a:moveTo>
                      <a:pt x="1" y="1"/>
                    </a:moveTo>
                    <a:lnTo>
                      <a:pt x="1" y="719"/>
                    </a:lnTo>
                    <a:lnTo>
                      <a:pt x="6071" y="719"/>
                    </a:lnTo>
                    <a:lnTo>
                      <a:pt x="6071" y="1"/>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26"/>
              <p:cNvSpPr/>
              <p:nvPr/>
            </p:nvSpPr>
            <p:spPr>
              <a:xfrm>
                <a:off x="4574711" y="3838003"/>
                <a:ext cx="310571" cy="53276"/>
              </a:xfrm>
              <a:custGeom>
                <a:rect b="b" l="l" r="r" t="t"/>
                <a:pathLst>
                  <a:path extrusionOk="0" h="727" w="4238">
                    <a:moveTo>
                      <a:pt x="0" y="0"/>
                    </a:moveTo>
                    <a:lnTo>
                      <a:pt x="0" y="726"/>
                    </a:lnTo>
                    <a:lnTo>
                      <a:pt x="4237" y="726"/>
                    </a:lnTo>
                    <a:lnTo>
                      <a:pt x="4237" y="0"/>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26"/>
              <p:cNvSpPr/>
              <p:nvPr/>
            </p:nvSpPr>
            <p:spPr>
              <a:xfrm>
                <a:off x="4279012" y="3838003"/>
                <a:ext cx="310571" cy="53276"/>
              </a:xfrm>
              <a:custGeom>
                <a:rect b="b" l="l" r="r" t="t"/>
                <a:pathLst>
                  <a:path extrusionOk="0" h="727" w="4238">
                    <a:moveTo>
                      <a:pt x="1" y="0"/>
                    </a:moveTo>
                    <a:lnTo>
                      <a:pt x="1" y="726"/>
                    </a:lnTo>
                    <a:lnTo>
                      <a:pt x="4237" y="726"/>
                    </a:lnTo>
                    <a:lnTo>
                      <a:pt x="4237" y="0"/>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9" name="Google Shape;989;p26"/>
            <p:cNvGrpSpPr/>
            <p:nvPr/>
          </p:nvGrpSpPr>
          <p:grpSpPr>
            <a:xfrm>
              <a:off x="127351" y="4159605"/>
              <a:ext cx="613331" cy="297113"/>
              <a:chOff x="4379450" y="1472663"/>
              <a:chExt cx="3161500" cy="1531513"/>
            </a:xfrm>
          </p:grpSpPr>
          <p:pic>
            <p:nvPicPr>
              <p:cNvPr id="990" name="Google Shape;990;p26"/>
              <p:cNvPicPr preferRelativeResize="0"/>
              <p:nvPr/>
            </p:nvPicPr>
            <p:blipFill>
              <a:blip r:embed="rId6">
                <a:alphaModFix/>
              </a:blip>
              <a:stretch>
                <a:fillRect/>
              </a:stretch>
            </p:blipFill>
            <p:spPr>
              <a:xfrm>
                <a:off x="5940750" y="1651625"/>
                <a:ext cx="1600200" cy="1352550"/>
              </a:xfrm>
              <a:prstGeom prst="rect">
                <a:avLst/>
              </a:prstGeom>
              <a:noFill/>
              <a:ln>
                <a:noFill/>
              </a:ln>
            </p:spPr>
          </p:pic>
          <p:pic>
            <p:nvPicPr>
              <p:cNvPr id="991" name="Google Shape;991;p26"/>
              <p:cNvPicPr preferRelativeResize="0"/>
              <p:nvPr/>
            </p:nvPicPr>
            <p:blipFill>
              <a:blip r:embed="rId7">
                <a:alphaModFix/>
              </a:blip>
              <a:stretch>
                <a:fillRect/>
              </a:stretch>
            </p:blipFill>
            <p:spPr>
              <a:xfrm>
                <a:off x="4379450" y="1472663"/>
                <a:ext cx="1466850" cy="1171575"/>
              </a:xfrm>
              <a:prstGeom prst="rect">
                <a:avLst/>
              </a:prstGeom>
              <a:noFill/>
              <a:ln>
                <a:noFill/>
              </a:ln>
            </p:spPr>
          </p:pic>
        </p:grpSp>
        <p:sp>
          <p:nvSpPr>
            <p:cNvPr id="992" name="Google Shape;992;p26"/>
            <p:cNvSpPr/>
            <p:nvPr/>
          </p:nvSpPr>
          <p:spPr>
            <a:xfrm rot="-4212067">
              <a:off x="296686" y="4246825"/>
              <a:ext cx="247107" cy="469838"/>
            </a:xfrm>
            <a:prstGeom prst="chord">
              <a:avLst>
                <a:gd fmla="val 5072480" name="adj1"/>
                <a:gd fmla="val 13876752" name="adj2"/>
              </a:avLst>
            </a:prstGeom>
            <a:solidFill>
              <a:srgbClr val="191919"/>
            </a:solid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26"/>
            <p:cNvSpPr/>
            <p:nvPr/>
          </p:nvSpPr>
          <p:spPr>
            <a:xfrm>
              <a:off x="267183" y="4526945"/>
              <a:ext cx="377100" cy="8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26"/>
            <p:cNvSpPr/>
            <p:nvPr/>
          </p:nvSpPr>
          <p:spPr>
            <a:xfrm rot="5981327">
              <a:off x="601678" y="4078145"/>
              <a:ext cx="62390" cy="218640"/>
            </a:xfrm>
            <a:prstGeom prst="moon">
              <a:avLst>
                <a:gd fmla="val 34344" name="adj"/>
              </a:avLst>
            </a:prstGeom>
            <a:solidFill>
              <a:srgbClr val="191919"/>
            </a:solid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26"/>
            <p:cNvSpPr/>
            <p:nvPr/>
          </p:nvSpPr>
          <p:spPr>
            <a:xfrm flipH="1" rot="-6049381">
              <a:off x="198496" y="4027161"/>
              <a:ext cx="62308" cy="214277"/>
            </a:xfrm>
            <a:prstGeom prst="moon">
              <a:avLst>
                <a:gd fmla="val 34344" name="adj"/>
              </a:avLst>
            </a:prstGeom>
            <a:solidFill>
              <a:srgbClr val="191919"/>
            </a:solid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9" name="Shape 999"/>
        <p:cNvGrpSpPr/>
        <p:nvPr/>
      </p:nvGrpSpPr>
      <p:grpSpPr>
        <a:xfrm>
          <a:off x="0" y="0"/>
          <a:ext cx="0" cy="0"/>
          <a:chOff x="0" y="0"/>
          <a:chExt cx="0" cy="0"/>
        </a:xfrm>
      </p:grpSpPr>
      <p:pic>
        <p:nvPicPr>
          <p:cNvPr id="1000" name="Google Shape;1000;p27"/>
          <p:cNvPicPr preferRelativeResize="0"/>
          <p:nvPr/>
        </p:nvPicPr>
        <p:blipFill rotWithShape="1">
          <a:blip r:embed="rId3">
            <a:alphaModFix/>
          </a:blip>
          <a:srcRect b="53869" l="23475" r="63759" t="40614"/>
          <a:stretch/>
        </p:blipFill>
        <p:spPr>
          <a:xfrm>
            <a:off x="-540000" y="2512925"/>
            <a:ext cx="1805225" cy="360000"/>
          </a:xfrm>
          <a:prstGeom prst="rect">
            <a:avLst/>
          </a:prstGeom>
          <a:noFill/>
          <a:ln>
            <a:noFill/>
          </a:ln>
        </p:spPr>
      </p:pic>
      <p:pic>
        <p:nvPicPr>
          <p:cNvPr id="1001" name="Google Shape;1001;p27"/>
          <p:cNvPicPr preferRelativeResize="0"/>
          <p:nvPr/>
        </p:nvPicPr>
        <p:blipFill rotWithShape="1">
          <a:blip r:embed="rId4">
            <a:alphaModFix/>
          </a:blip>
          <a:srcRect b="43838" l="25382" r="18611" t="39741"/>
          <a:stretch/>
        </p:blipFill>
        <p:spPr>
          <a:xfrm>
            <a:off x="1260227" y="2426675"/>
            <a:ext cx="7521823" cy="1044551"/>
          </a:xfrm>
          <a:prstGeom prst="rect">
            <a:avLst/>
          </a:prstGeom>
          <a:noFill/>
          <a:ln>
            <a:noFill/>
          </a:ln>
        </p:spPr>
      </p:pic>
      <p:sp>
        <p:nvSpPr>
          <p:cNvPr id="1002" name="Google Shape;1002;p27"/>
          <p:cNvSpPr txBox="1"/>
          <p:nvPr/>
        </p:nvSpPr>
        <p:spPr>
          <a:xfrm>
            <a:off x="1302435" y="2949785"/>
            <a:ext cx="6583800" cy="5400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1300">
                <a:solidFill>
                  <a:srgbClr val="BCBCBC"/>
                </a:solidFill>
                <a:latin typeface="Press Start 2P"/>
                <a:ea typeface="Press Start 2P"/>
                <a:cs typeface="Press Start 2P"/>
                <a:sym typeface="Press Start 2P"/>
              </a:rPr>
              <a:t>Pre-ARNm con cola poli-A y cap 5´</a:t>
            </a:r>
            <a:endParaRPr sz="1300">
              <a:solidFill>
                <a:srgbClr val="BCBCBC"/>
              </a:solidFill>
              <a:latin typeface="Press Start 2P"/>
              <a:ea typeface="Press Start 2P"/>
              <a:cs typeface="Press Start 2P"/>
              <a:sym typeface="Press Start 2P"/>
            </a:endParaRPr>
          </a:p>
        </p:txBody>
      </p:sp>
      <p:pic>
        <p:nvPicPr>
          <p:cNvPr id="1003" name="Google Shape;1003;p27"/>
          <p:cNvPicPr preferRelativeResize="0"/>
          <p:nvPr/>
        </p:nvPicPr>
        <p:blipFill rotWithShape="1">
          <a:blip r:embed="rId4">
            <a:alphaModFix/>
          </a:blip>
          <a:srcRect b="43838" l="25380" r="28781" t="39741"/>
          <a:stretch/>
        </p:blipFill>
        <p:spPr>
          <a:xfrm flipH="1">
            <a:off x="1447200" y="446400"/>
            <a:ext cx="6156073" cy="1044551"/>
          </a:xfrm>
          <a:prstGeom prst="rect">
            <a:avLst/>
          </a:prstGeom>
          <a:noFill/>
          <a:ln>
            <a:noFill/>
          </a:ln>
        </p:spPr>
      </p:pic>
      <p:sp>
        <p:nvSpPr>
          <p:cNvPr id="1004" name="Google Shape;1004;p27"/>
          <p:cNvSpPr txBox="1"/>
          <p:nvPr/>
        </p:nvSpPr>
        <p:spPr>
          <a:xfrm>
            <a:off x="1150035" y="968585"/>
            <a:ext cx="6583800" cy="5400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1300">
                <a:solidFill>
                  <a:srgbClr val="BCBCBC"/>
                </a:solidFill>
                <a:latin typeface="Press Start 2P"/>
                <a:ea typeface="Press Start 2P"/>
                <a:cs typeface="Press Start 2P"/>
                <a:sym typeface="Press Start 2P"/>
              </a:rPr>
              <a:t>Pre-ARNm</a:t>
            </a:r>
            <a:endParaRPr sz="1300">
              <a:solidFill>
                <a:srgbClr val="BCBCBC"/>
              </a:solidFill>
              <a:latin typeface="Press Start 2P"/>
              <a:ea typeface="Press Start 2P"/>
              <a:cs typeface="Press Start 2P"/>
              <a:sym typeface="Press Start 2P"/>
            </a:endParaRPr>
          </a:p>
        </p:txBody>
      </p:sp>
      <p:pic>
        <p:nvPicPr>
          <p:cNvPr id="1005" name="Google Shape;1005;p27"/>
          <p:cNvPicPr preferRelativeResize="0"/>
          <p:nvPr/>
        </p:nvPicPr>
        <p:blipFill rotWithShape="1">
          <a:blip r:embed="rId5">
            <a:alphaModFix/>
          </a:blip>
          <a:srcRect b="80968" l="57908" r="39461" t="14440"/>
          <a:stretch/>
        </p:blipFill>
        <p:spPr>
          <a:xfrm>
            <a:off x="7721125" y="137675"/>
            <a:ext cx="380995" cy="317199"/>
          </a:xfrm>
          <a:prstGeom prst="rect">
            <a:avLst/>
          </a:prstGeom>
          <a:noFill/>
          <a:ln>
            <a:noFill/>
          </a:ln>
        </p:spPr>
      </p:pic>
      <p:pic>
        <p:nvPicPr>
          <p:cNvPr id="1006" name="Google Shape;1006;p27"/>
          <p:cNvPicPr preferRelativeResize="0"/>
          <p:nvPr/>
        </p:nvPicPr>
        <p:blipFill rotWithShape="1">
          <a:blip r:embed="rId5">
            <a:alphaModFix/>
          </a:blip>
          <a:srcRect b="80968" l="68006" r="29363" t="14440"/>
          <a:stretch/>
        </p:blipFill>
        <p:spPr>
          <a:xfrm>
            <a:off x="912738" y="137675"/>
            <a:ext cx="380995" cy="317199"/>
          </a:xfrm>
          <a:prstGeom prst="rect">
            <a:avLst/>
          </a:prstGeom>
          <a:noFill/>
          <a:ln>
            <a:noFill/>
          </a:ln>
        </p:spPr>
      </p:pic>
      <p:grpSp>
        <p:nvGrpSpPr>
          <p:cNvPr id="1007" name="Google Shape;1007;p27"/>
          <p:cNvGrpSpPr/>
          <p:nvPr/>
        </p:nvGrpSpPr>
        <p:grpSpPr>
          <a:xfrm rot="5400000">
            <a:off x="3997375" y="1631700"/>
            <a:ext cx="848228" cy="465750"/>
            <a:chOff x="1254175" y="3079500"/>
            <a:chExt cx="942475" cy="517500"/>
          </a:xfrm>
        </p:grpSpPr>
        <p:sp>
          <p:nvSpPr>
            <p:cNvPr id="1008" name="Google Shape;1008;p27"/>
            <p:cNvSpPr/>
            <p:nvPr/>
          </p:nvSpPr>
          <p:spPr>
            <a:xfrm rot="-5400000">
              <a:off x="1478900" y="2879250"/>
              <a:ext cx="517500" cy="918000"/>
            </a:xfrm>
            <a:prstGeom prst="downArrow">
              <a:avLst>
                <a:gd fmla="val 50000" name="adj1"/>
                <a:gd fmla="val 50000" name="adj2"/>
              </a:avLst>
            </a:prstGeom>
            <a:solidFill>
              <a:srgbClr val="BBBBBB"/>
            </a:solidFill>
            <a:ln cap="flat" cmpd="sng" w="9525">
              <a:solidFill>
                <a:srgbClr val="BBBBB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27"/>
            <p:cNvSpPr/>
            <p:nvPr/>
          </p:nvSpPr>
          <p:spPr>
            <a:xfrm rot="10800000">
              <a:off x="1711375" y="3100400"/>
              <a:ext cx="54000" cy="450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27"/>
            <p:cNvSpPr/>
            <p:nvPr/>
          </p:nvSpPr>
          <p:spPr>
            <a:xfrm rot="10800000">
              <a:off x="1558975" y="3100400"/>
              <a:ext cx="54000" cy="450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27"/>
            <p:cNvSpPr/>
            <p:nvPr/>
          </p:nvSpPr>
          <p:spPr>
            <a:xfrm rot="10800000">
              <a:off x="1406575" y="3100400"/>
              <a:ext cx="54000" cy="450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27"/>
            <p:cNvSpPr/>
            <p:nvPr/>
          </p:nvSpPr>
          <p:spPr>
            <a:xfrm rot="10800000">
              <a:off x="1406575" y="3100400"/>
              <a:ext cx="54000" cy="450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27"/>
            <p:cNvSpPr/>
            <p:nvPr/>
          </p:nvSpPr>
          <p:spPr>
            <a:xfrm rot="10800000">
              <a:off x="1254175" y="3100400"/>
              <a:ext cx="54000" cy="450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14" name="Google Shape;1014;p27"/>
          <p:cNvSpPr txBox="1"/>
          <p:nvPr/>
        </p:nvSpPr>
        <p:spPr>
          <a:xfrm>
            <a:off x="2885035" y="1534460"/>
            <a:ext cx="6583800" cy="54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1300">
                <a:solidFill>
                  <a:srgbClr val="BCBCBC"/>
                </a:solidFill>
                <a:latin typeface="Press Start 2P"/>
                <a:ea typeface="Press Start 2P"/>
                <a:cs typeface="Press Start 2P"/>
                <a:sym typeface="Press Start 2P"/>
              </a:rPr>
              <a:t>Modificaciones </a:t>
            </a:r>
            <a:endParaRPr sz="1300">
              <a:solidFill>
                <a:srgbClr val="BCBCBC"/>
              </a:solidFill>
              <a:latin typeface="Press Start 2P"/>
              <a:ea typeface="Press Start 2P"/>
              <a:cs typeface="Press Start 2P"/>
              <a:sym typeface="Press Start 2P"/>
            </a:endParaRPr>
          </a:p>
          <a:p>
            <a:pPr indent="0" lvl="0" marL="0" rtl="0" algn="ctr">
              <a:spcBef>
                <a:spcPts val="0"/>
              </a:spcBef>
              <a:spcAft>
                <a:spcPts val="0"/>
              </a:spcAft>
              <a:buNone/>
            </a:pPr>
            <a:r>
              <a:rPr lang="es" sz="1300">
                <a:solidFill>
                  <a:srgbClr val="BCBCBC"/>
                </a:solidFill>
                <a:latin typeface="Press Start 2P"/>
                <a:ea typeface="Press Start 2P"/>
                <a:cs typeface="Press Start 2P"/>
                <a:sym typeface="Press Start 2P"/>
              </a:rPr>
              <a:t>postraduccionales</a:t>
            </a:r>
            <a:endParaRPr sz="1300">
              <a:solidFill>
                <a:srgbClr val="BCBCBC"/>
              </a:solidFill>
              <a:latin typeface="Press Start 2P"/>
              <a:ea typeface="Press Start 2P"/>
              <a:cs typeface="Press Start 2P"/>
              <a:sym typeface="Press Start 2P"/>
            </a:endParaRPr>
          </a:p>
        </p:txBody>
      </p:sp>
      <p:pic>
        <p:nvPicPr>
          <p:cNvPr id="1015" name="Google Shape;1015;p27"/>
          <p:cNvPicPr preferRelativeResize="0"/>
          <p:nvPr/>
        </p:nvPicPr>
        <p:blipFill rotWithShape="1">
          <a:blip r:embed="rId5">
            <a:alphaModFix/>
          </a:blip>
          <a:srcRect b="80968" l="57908" r="39461" t="14440"/>
          <a:stretch/>
        </p:blipFill>
        <p:spPr>
          <a:xfrm>
            <a:off x="7721125" y="2042675"/>
            <a:ext cx="380995" cy="317199"/>
          </a:xfrm>
          <a:prstGeom prst="rect">
            <a:avLst/>
          </a:prstGeom>
          <a:noFill/>
          <a:ln>
            <a:noFill/>
          </a:ln>
        </p:spPr>
      </p:pic>
      <p:pic>
        <p:nvPicPr>
          <p:cNvPr id="1016" name="Google Shape;1016;p27"/>
          <p:cNvPicPr preferRelativeResize="0"/>
          <p:nvPr/>
        </p:nvPicPr>
        <p:blipFill rotWithShape="1">
          <a:blip r:embed="rId5">
            <a:alphaModFix/>
          </a:blip>
          <a:srcRect b="80968" l="68006" r="29363" t="14440"/>
          <a:stretch/>
        </p:blipFill>
        <p:spPr>
          <a:xfrm>
            <a:off x="912738" y="2042675"/>
            <a:ext cx="380995" cy="317199"/>
          </a:xfrm>
          <a:prstGeom prst="rect">
            <a:avLst/>
          </a:prstGeom>
          <a:noFill/>
          <a:ln>
            <a:noFill/>
          </a:ln>
        </p:spPr>
      </p:pic>
      <p:grpSp>
        <p:nvGrpSpPr>
          <p:cNvPr id="1017" name="Google Shape;1017;p27"/>
          <p:cNvGrpSpPr/>
          <p:nvPr/>
        </p:nvGrpSpPr>
        <p:grpSpPr>
          <a:xfrm>
            <a:off x="1720800" y="133200"/>
            <a:ext cx="5849999" cy="3690001"/>
            <a:chOff x="1720800" y="133200"/>
            <a:chExt cx="5849999" cy="3690001"/>
          </a:xfrm>
        </p:grpSpPr>
        <p:pic>
          <p:nvPicPr>
            <p:cNvPr id="1018" name="Google Shape;1018;p27"/>
            <p:cNvPicPr preferRelativeResize="0"/>
            <p:nvPr/>
          </p:nvPicPr>
          <p:blipFill rotWithShape="1">
            <a:blip r:embed="rId6">
              <a:alphaModFix/>
            </a:blip>
            <a:srcRect b="23833" l="27147" r="27133" t="11205"/>
            <a:stretch/>
          </p:blipFill>
          <p:spPr>
            <a:xfrm>
              <a:off x="1720800" y="133200"/>
              <a:ext cx="5849999" cy="3690001"/>
            </a:xfrm>
            <a:prstGeom prst="rect">
              <a:avLst/>
            </a:prstGeom>
            <a:noFill/>
            <a:ln>
              <a:noFill/>
            </a:ln>
          </p:spPr>
        </p:pic>
        <p:sp>
          <p:nvSpPr>
            <p:cNvPr id="1019" name="Google Shape;1019;p27"/>
            <p:cNvSpPr txBox="1"/>
            <p:nvPr/>
          </p:nvSpPr>
          <p:spPr>
            <a:xfrm>
              <a:off x="4062050" y="2708025"/>
              <a:ext cx="1488900" cy="3987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1000">
                  <a:latin typeface="Press Start 2P"/>
                  <a:ea typeface="Press Start 2P"/>
                  <a:cs typeface="Press Start 2P"/>
                  <a:sym typeface="Press Start 2P"/>
                </a:rPr>
                <a:t>Puente trifosfato</a:t>
              </a:r>
              <a:endParaRPr sz="1000">
                <a:latin typeface="Press Start 2P"/>
                <a:ea typeface="Press Start 2P"/>
                <a:cs typeface="Press Start 2P"/>
                <a:sym typeface="Press Start 2P"/>
              </a:endParaRPr>
            </a:p>
            <a:p>
              <a:pPr indent="0" lvl="0" marL="0" rtl="0" algn="l">
                <a:spcBef>
                  <a:spcPts val="0"/>
                </a:spcBef>
                <a:spcAft>
                  <a:spcPts val="0"/>
                </a:spcAft>
                <a:buNone/>
              </a:pPr>
              <a:r>
                <a:t/>
              </a:r>
              <a:endParaRPr sz="1000"/>
            </a:p>
          </p:txBody>
        </p:sp>
        <p:sp>
          <p:nvSpPr>
            <p:cNvPr id="1020" name="Google Shape;1020;p27"/>
            <p:cNvSpPr txBox="1"/>
            <p:nvPr/>
          </p:nvSpPr>
          <p:spPr>
            <a:xfrm>
              <a:off x="1852250" y="594000"/>
              <a:ext cx="2409000" cy="3987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1000">
                  <a:solidFill>
                    <a:srgbClr val="B2B2B2"/>
                  </a:solidFill>
                  <a:latin typeface="Press Start 2P"/>
                  <a:ea typeface="Press Start 2P"/>
                  <a:cs typeface="Press Start 2P"/>
                  <a:sym typeface="Press Start 2P"/>
                </a:rPr>
                <a:t>Extremo 5´ del ARNm (comienzo)</a:t>
              </a:r>
              <a:endParaRPr sz="1000">
                <a:solidFill>
                  <a:srgbClr val="B2B2B2"/>
                </a:solidFill>
                <a:latin typeface="Press Start 2P"/>
                <a:ea typeface="Press Start 2P"/>
                <a:cs typeface="Press Start 2P"/>
                <a:sym typeface="Press Start 2P"/>
              </a:endParaRPr>
            </a:p>
            <a:p>
              <a:pPr indent="0" lvl="0" marL="0" rtl="0" algn="ctr">
                <a:spcBef>
                  <a:spcPts val="0"/>
                </a:spcBef>
                <a:spcAft>
                  <a:spcPts val="0"/>
                </a:spcAft>
                <a:buNone/>
              </a:pPr>
              <a:r>
                <a:t/>
              </a:r>
              <a:endParaRPr sz="1000">
                <a:latin typeface="Press Start 2P"/>
                <a:ea typeface="Press Start 2P"/>
                <a:cs typeface="Press Start 2P"/>
                <a:sym typeface="Press Start 2P"/>
              </a:endParaRPr>
            </a:p>
            <a:p>
              <a:pPr indent="0" lvl="0" marL="0" rtl="0" algn="l">
                <a:spcBef>
                  <a:spcPts val="0"/>
                </a:spcBef>
                <a:spcAft>
                  <a:spcPts val="0"/>
                </a:spcAft>
                <a:buNone/>
              </a:pPr>
              <a:r>
                <a:t/>
              </a:r>
              <a:endParaRPr sz="1000"/>
            </a:p>
          </p:txBody>
        </p:sp>
        <p:sp>
          <p:nvSpPr>
            <p:cNvPr id="1021" name="Google Shape;1021;p27"/>
            <p:cNvSpPr txBox="1"/>
            <p:nvPr/>
          </p:nvSpPr>
          <p:spPr>
            <a:xfrm>
              <a:off x="5054400" y="594000"/>
              <a:ext cx="2409000" cy="3987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1000">
                  <a:solidFill>
                    <a:srgbClr val="B2B2B2"/>
                  </a:solidFill>
                  <a:latin typeface="Press Start 2P"/>
                  <a:ea typeface="Press Start 2P"/>
                  <a:cs typeface="Press Start 2P"/>
                  <a:sym typeface="Press Start 2P"/>
                </a:rPr>
                <a:t>Nucleósido de guanina modificado</a:t>
              </a:r>
              <a:endParaRPr sz="1000">
                <a:solidFill>
                  <a:srgbClr val="B2B2B2"/>
                </a:solidFill>
                <a:latin typeface="Press Start 2P"/>
                <a:ea typeface="Press Start 2P"/>
                <a:cs typeface="Press Start 2P"/>
                <a:sym typeface="Press Start 2P"/>
              </a:endParaRPr>
            </a:p>
            <a:p>
              <a:pPr indent="0" lvl="0" marL="0" rtl="0" algn="ctr">
                <a:spcBef>
                  <a:spcPts val="0"/>
                </a:spcBef>
                <a:spcAft>
                  <a:spcPts val="0"/>
                </a:spcAft>
                <a:buNone/>
              </a:pPr>
              <a:r>
                <a:t/>
              </a:r>
              <a:endParaRPr sz="1000">
                <a:solidFill>
                  <a:srgbClr val="B2B2B2"/>
                </a:solidFill>
                <a:latin typeface="Press Start 2P"/>
                <a:ea typeface="Press Start 2P"/>
                <a:cs typeface="Press Start 2P"/>
                <a:sym typeface="Press Start 2P"/>
              </a:endParaRPr>
            </a:p>
            <a:p>
              <a:pPr indent="0" lvl="0" marL="0" rtl="0" algn="ctr">
                <a:spcBef>
                  <a:spcPts val="0"/>
                </a:spcBef>
                <a:spcAft>
                  <a:spcPts val="0"/>
                </a:spcAft>
                <a:buNone/>
              </a:pPr>
              <a:r>
                <a:t/>
              </a:r>
              <a:endParaRPr sz="1000">
                <a:latin typeface="Press Start 2P"/>
                <a:ea typeface="Press Start 2P"/>
                <a:cs typeface="Press Start 2P"/>
                <a:sym typeface="Press Start 2P"/>
              </a:endParaRPr>
            </a:p>
            <a:p>
              <a:pPr indent="0" lvl="0" marL="0" rtl="0" algn="l">
                <a:spcBef>
                  <a:spcPts val="0"/>
                </a:spcBef>
                <a:spcAft>
                  <a:spcPts val="0"/>
                </a:spcAft>
                <a:buNone/>
              </a:pPr>
              <a:r>
                <a:t/>
              </a:r>
              <a:endParaRPr sz="1000"/>
            </a:p>
          </p:txBody>
        </p:sp>
        <p:sp>
          <p:nvSpPr>
            <p:cNvPr id="1022" name="Google Shape;1022;p27"/>
            <p:cNvSpPr/>
            <p:nvPr/>
          </p:nvSpPr>
          <p:spPr>
            <a:xfrm>
              <a:off x="4876800" y="679950"/>
              <a:ext cx="234600" cy="1992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23" name="Google Shape;1023;p27"/>
          <p:cNvSpPr txBox="1"/>
          <p:nvPr/>
        </p:nvSpPr>
        <p:spPr>
          <a:xfrm>
            <a:off x="8371050" y="4667725"/>
            <a:ext cx="720000" cy="36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2000">
                <a:latin typeface="Press Start 2P"/>
                <a:ea typeface="Press Start 2P"/>
                <a:cs typeface="Press Start 2P"/>
                <a:sym typeface="Press Start 2P"/>
              </a:rPr>
              <a:t>9</a:t>
            </a:r>
            <a:endParaRPr sz="2000">
              <a:latin typeface="Press Start 2P"/>
              <a:ea typeface="Press Start 2P"/>
              <a:cs typeface="Press Start 2P"/>
              <a:sym typeface="Press Start 2P"/>
            </a:endParaRPr>
          </a:p>
        </p:txBody>
      </p:sp>
      <p:sp>
        <p:nvSpPr>
          <p:cNvPr id="1024" name="Google Shape;1024;p27"/>
          <p:cNvSpPr/>
          <p:nvPr/>
        </p:nvSpPr>
        <p:spPr>
          <a:xfrm flipH="1" rot="5400000">
            <a:off x="3970800" y="940200"/>
            <a:ext cx="1220400" cy="7110000"/>
          </a:xfrm>
          <a:prstGeom prst="wedgeRoundRectCallout">
            <a:avLst>
              <a:gd fmla="val 6674" name="adj1"/>
              <a:gd fmla="val 53218" name="adj2"/>
              <a:gd fmla="val 0" name="adj3"/>
            </a:avLst>
          </a:prstGeom>
          <a:solidFill>
            <a:srgbClr val="BFBFB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27"/>
          <p:cNvSpPr txBox="1"/>
          <p:nvPr/>
        </p:nvSpPr>
        <p:spPr>
          <a:xfrm>
            <a:off x="1202400" y="4017600"/>
            <a:ext cx="6738000" cy="9387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 sz="1100">
                <a:solidFill>
                  <a:schemeClr val="lt1"/>
                </a:solidFill>
                <a:latin typeface="Press Start 2P"/>
                <a:ea typeface="Press Start 2P"/>
                <a:cs typeface="Press Start 2P"/>
                <a:sym typeface="Press Start 2P"/>
              </a:rPr>
              <a:t>Se agrega un 5´cap hecho de 7´-metil guanosina al comienzo de la cadena de ARNm. Esto evita que sea digerido por enzimas en el citoplasma. También ayuda a que la cadena de ARNm se una a los ribosomas.</a:t>
            </a:r>
            <a:endParaRPr sz="1100">
              <a:solidFill>
                <a:schemeClr val="lt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lt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lt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lt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lt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lt1"/>
              </a:solidFill>
              <a:latin typeface="Press Start 2P"/>
              <a:ea typeface="Press Start 2P"/>
              <a:cs typeface="Press Start 2P"/>
              <a:sym typeface="Press Start 2P"/>
            </a:endParaRPr>
          </a:p>
          <a:p>
            <a:pPr indent="0" lvl="0" marL="0" rtl="0" algn="l">
              <a:spcBef>
                <a:spcPts val="0"/>
              </a:spcBef>
              <a:spcAft>
                <a:spcPts val="0"/>
              </a:spcAft>
              <a:buNone/>
            </a:pPr>
            <a:r>
              <a:t/>
            </a:r>
            <a:endParaRPr/>
          </a:p>
        </p:txBody>
      </p:sp>
      <p:grpSp>
        <p:nvGrpSpPr>
          <p:cNvPr id="1026" name="Google Shape;1026;p27"/>
          <p:cNvGrpSpPr/>
          <p:nvPr/>
        </p:nvGrpSpPr>
        <p:grpSpPr>
          <a:xfrm>
            <a:off x="118800" y="3966301"/>
            <a:ext cx="627023" cy="990009"/>
            <a:chOff x="118800" y="3966301"/>
            <a:chExt cx="627023" cy="990009"/>
          </a:xfrm>
        </p:grpSpPr>
        <p:grpSp>
          <p:nvGrpSpPr>
            <p:cNvPr id="1027" name="Google Shape;1027;p27"/>
            <p:cNvGrpSpPr/>
            <p:nvPr/>
          </p:nvGrpSpPr>
          <p:grpSpPr>
            <a:xfrm>
              <a:off x="253789" y="3966301"/>
              <a:ext cx="381646" cy="990009"/>
              <a:chOff x="3992694" y="1192179"/>
              <a:chExt cx="1158609" cy="3018322"/>
            </a:xfrm>
          </p:grpSpPr>
          <p:sp>
            <p:nvSpPr>
              <p:cNvPr id="1028" name="Google Shape;1028;p27"/>
              <p:cNvSpPr/>
              <p:nvPr/>
            </p:nvSpPr>
            <p:spPr>
              <a:xfrm>
                <a:off x="4201112" y="1248680"/>
                <a:ext cx="380776" cy="53276"/>
              </a:xfrm>
              <a:custGeom>
                <a:rect b="b" l="l" r="r" t="t"/>
                <a:pathLst>
                  <a:path extrusionOk="0" h="727" w="5196">
                    <a:moveTo>
                      <a:pt x="1" y="1"/>
                    </a:moveTo>
                    <a:lnTo>
                      <a:pt x="1" y="727"/>
                    </a:lnTo>
                    <a:lnTo>
                      <a:pt x="5196" y="727"/>
                    </a:lnTo>
                    <a:lnTo>
                      <a:pt x="5196" y="1"/>
                    </a:ln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27"/>
              <p:cNvSpPr/>
              <p:nvPr/>
            </p:nvSpPr>
            <p:spPr>
              <a:xfrm>
                <a:off x="4563206" y="1248680"/>
                <a:ext cx="381289" cy="53276"/>
              </a:xfrm>
              <a:custGeom>
                <a:rect b="b" l="l" r="r" t="t"/>
                <a:pathLst>
                  <a:path extrusionOk="0" h="727" w="5203">
                    <a:moveTo>
                      <a:pt x="0" y="1"/>
                    </a:moveTo>
                    <a:lnTo>
                      <a:pt x="0" y="727"/>
                    </a:lnTo>
                    <a:lnTo>
                      <a:pt x="5203" y="727"/>
                    </a:lnTo>
                    <a:lnTo>
                      <a:pt x="5203" y="1"/>
                    </a:ln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27"/>
              <p:cNvSpPr/>
              <p:nvPr/>
            </p:nvSpPr>
            <p:spPr>
              <a:xfrm>
                <a:off x="4270218" y="1505465"/>
                <a:ext cx="310571" cy="53276"/>
              </a:xfrm>
              <a:custGeom>
                <a:rect b="b" l="l" r="r" t="t"/>
                <a:pathLst>
                  <a:path extrusionOk="0" h="727" w="4238">
                    <a:moveTo>
                      <a:pt x="1" y="0"/>
                    </a:moveTo>
                    <a:lnTo>
                      <a:pt x="1" y="726"/>
                    </a:lnTo>
                    <a:lnTo>
                      <a:pt x="4238" y="726"/>
                    </a:lnTo>
                    <a:lnTo>
                      <a:pt x="4238" y="0"/>
                    </a:ln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27"/>
              <p:cNvSpPr/>
              <p:nvPr/>
            </p:nvSpPr>
            <p:spPr>
              <a:xfrm>
                <a:off x="4565917" y="1505465"/>
                <a:ext cx="310571" cy="53276"/>
              </a:xfrm>
              <a:custGeom>
                <a:rect b="b" l="l" r="r" t="t"/>
                <a:pathLst>
                  <a:path extrusionOk="0" h="727" w="4238">
                    <a:moveTo>
                      <a:pt x="1" y="0"/>
                    </a:moveTo>
                    <a:lnTo>
                      <a:pt x="1" y="726"/>
                    </a:lnTo>
                    <a:lnTo>
                      <a:pt x="4237" y="726"/>
                    </a:lnTo>
                    <a:lnTo>
                      <a:pt x="4237" y="0"/>
                    </a:ln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27"/>
              <p:cNvSpPr/>
              <p:nvPr/>
            </p:nvSpPr>
            <p:spPr>
              <a:xfrm>
                <a:off x="4037617" y="1192179"/>
                <a:ext cx="200354" cy="171774"/>
              </a:xfrm>
              <a:custGeom>
                <a:rect b="b" l="l" r="r" t="t"/>
                <a:pathLst>
                  <a:path extrusionOk="0" h="2344" w="2734">
                    <a:moveTo>
                      <a:pt x="1565" y="1"/>
                    </a:moveTo>
                    <a:cubicBezTo>
                      <a:pt x="517" y="1"/>
                      <a:pt x="1" y="1266"/>
                      <a:pt x="734" y="2000"/>
                    </a:cubicBezTo>
                    <a:cubicBezTo>
                      <a:pt x="974" y="2237"/>
                      <a:pt x="1269" y="2344"/>
                      <a:pt x="1557" y="2344"/>
                    </a:cubicBezTo>
                    <a:cubicBezTo>
                      <a:pt x="2158" y="2344"/>
                      <a:pt x="2733" y="1880"/>
                      <a:pt x="2733" y="1176"/>
                    </a:cubicBezTo>
                    <a:cubicBezTo>
                      <a:pt x="2733" y="525"/>
                      <a:pt x="2209" y="1"/>
                      <a:pt x="1565" y="1"/>
                    </a:cubicBez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27"/>
              <p:cNvSpPr/>
              <p:nvPr/>
            </p:nvSpPr>
            <p:spPr>
              <a:xfrm>
                <a:off x="4037617" y="1192179"/>
                <a:ext cx="200354" cy="171774"/>
              </a:xfrm>
              <a:custGeom>
                <a:rect b="b" l="l" r="r" t="t"/>
                <a:pathLst>
                  <a:path extrusionOk="0" h="2344" w="2734">
                    <a:moveTo>
                      <a:pt x="1565" y="1"/>
                    </a:moveTo>
                    <a:cubicBezTo>
                      <a:pt x="517" y="1"/>
                      <a:pt x="1" y="1266"/>
                      <a:pt x="734" y="2000"/>
                    </a:cubicBezTo>
                    <a:cubicBezTo>
                      <a:pt x="974" y="2237"/>
                      <a:pt x="1269" y="2344"/>
                      <a:pt x="1557" y="2344"/>
                    </a:cubicBezTo>
                    <a:cubicBezTo>
                      <a:pt x="2158" y="2344"/>
                      <a:pt x="2733" y="1880"/>
                      <a:pt x="2733" y="1176"/>
                    </a:cubicBezTo>
                    <a:cubicBezTo>
                      <a:pt x="2733" y="525"/>
                      <a:pt x="2209" y="1"/>
                      <a:pt x="1565" y="1"/>
                    </a:cubicBez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27"/>
              <p:cNvSpPr/>
              <p:nvPr/>
            </p:nvSpPr>
            <p:spPr>
              <a:xfrm>
                <a:off x="4197301" y="1452261"/>
                <a:ext cx="200281" cy="171994"/>
              </a:xfrm>
              <a:custGeom>
                <a:rect b="b" l="l" r="r" t="t"/>
                <a:pathLst>
                  <a:path extrusionOk="0" h="2347" w="2733">
                    <a:moveTo>
                      <a:pt x="1565" y="0"/>
                    </a:moveTo>
                    <a:cubicBezTo>
                      <a:pt x="517" y="0"/>
                      <a:pt x="0" y="1265"/>
                      <a:pt x="734" y="1999"/>
                    </a:cubicBezTo>
                    <a:cubicBezTo>
                      <a:pt x="974" y="2239"/>
                      <a:pt x="1268" y="2346"/>
                      <a:pt x="1556" y="2346"/>
                    </a:cubicBezTo>
                    <a:cubicBezTo>
                      <a:pt x="2158" y="2346"/>
                      <a:pt x="2732" y="1879"/>
                      <a:pt x="2732" y="1175"/>
                    </a:cubicBezTo>
                    <a:cubicBezTo>
                      <a:pt x="2732" y="524"/>
                      <a:pt x="2208" y="0"/>
                      <a:pt x="1565" y="0"/>
                    </a:cubicBez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27"/>
              <p:cNvSpPr/>
              <p:nvPr/>
            </p:nvSpPr>
            <p:spPr>
              <a:xfrm>
                <a:off x="4920829" y="1192179"/>
                <a:ext cx="200354" cy="171774"/>
              </a:xfrm>
              <a:custGeom>
                <a:rect b="b" l="l" r="r" t="t"/>
                <a:pathLst>
                  <a:path extrusionOk="0" h="2344" w="2734">
                    <a:moveTo>
                      <a:pt x="1169" y="1"/>
                    </a:moveTo>
                    <a:cubicBezTo>
                      <a:pt x="525" y="1"/>
                      <a:pt x="1" y="525"/>
                      <a:pt x="1" y="1176"/>
                    </a:cubicBezTo>
                    <a:cubicBezTo>
                      <a:pt x="1" y="1880"/>
                      <a:pt x="576" y="2344"/>
                      <a:pt x="1175" y="2344"/>
                    </a:cubicBezTo>
                    <a:cubicBezTo>
                      <a:pt x="1462" y="2344"/>
                      <a:pt x="1754" y="2237"/>
                      <a:pt x="1992" y="2000"/>
                    </a:cubicBezTo>
                    <a:cubicBezTo>
                      <a:pt x="2733" y="1266"/>
                      <a:pt x="2209" y="1"/>
                      <a:pt x="1169" y="1"/>
                    </a:cubicBez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27"/>
              <p:cNvSpPr/>
              <p:nvPr/>
            </p:nvSpPr>
            <p:spPr>
              <a:xfrm>
                <a:off x="4920829" y="1192179"/>
                <a:ext cx="200354" cy="171774"/>
              </a:xfrm>
              <a:custGeom>
                <a:rect b="b" l="l" r="r" t="t"/>
                <a:pathLst>
                  <a:path extrusionOk="0" h="2344" w="2734">
                    <a:moveTo>
                      <a:pt x="1169" y="1"/>
                    </a:moveTo>
                    <a:cubicBezTo>
                      <a:pt x="525" y="1"/>
                      <a:pt x="1" y="525"/>
                      <a:pt x="1" y="1176"/>
                    </a:cubicBezTo>
                    <a:cubicBezTo>
                      <a:pt x="1" y="1880"/>
                      <a:pt x="576" y="2344"/>
                      <a:pt x="1175" y="2344"/>
                    </a:cubicBezTo>
                    <a:cubicBezTo>
                      <a:pt x="1462" y="2344"/>
                      <a:pt x="1754" y="2237"/>
                      <a:pt x="1992" y="2000"/>
                    </a:cubicBezTo>
                    <a:cubicBezTo>
                      <a:pt x="2733" y="1266"/>
                      <a:pt x="2209" y="1"/>
                      <a:pt x="1169" y="1"/>
                    </a:cubicBez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27"/>
              <p:cNvSpPr/>
              <p:nvPr/>
            </p:nvSpPr>
            <p:spPr>
              <a:xfrm>
                <a:off x="4761218" y="1452261"/>
                <a:ext cx="171188" cy="171774"/>
              </a:xfrm>
              <a:custGeom>
                <a:rect b="b" l="l" r="r" t="t"/>
                <a:pathLst>
                  <a:path extrusionOk="0" h="2344" w="2336">
                    <a:moveTo>
                      <a:pt x="1168" y="0"/>
                    </a:moveTo>
                    <a:cubicBezTo>
                      <a:pt x="524" y="0"/>
                      <a:pt x="0" y="524"/>
                      <a:pt x="0" y="1175"/>
                    </a:cubicBezTo>
                    <a:cubicBezTo>
                      <a:pt x="0" y="1819"/>
                      <a:pt x="524" y="2343"/>
                      <a:pt x="1168" y="2343"/>
                    </a:cubicBezTo>
                    <a:cubicBezTo>
                      <a:pt x="1812" y="2343"/>
                      <a:pt x="2336" y="1819"/>
                      <a:pt x="2336" y="1175"/>
                    </a:cubicBezTo>
                    <a:cubicBezTo>
                      <a:pt x="2336" y="524"/>
                      <a:pt x="1812" y="0"/>
                      <a:pt x="1168" y="0"/>
                    </a:cubicBez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27"/>
              <p:cNvSpPr/>
              <p:nvPr/>
            </p:nvSpPr>
            <p:spPr>
              <a:xfrm>
                <a:off x="4729413" y="1966784"/>
                <a:ext cx="200281" cy="171628"/>
              </a:xfrm>
              <a:custGeom>
                <a:rect b="b" l="l" r="r" t="t"/>
                <a:pathLst>
                  <a:path extrusionOk="0" h="2342" w="2733">
                    <a:moveTo>
                      <a:pt x="1565" y="1"/>
                    </a:moveTo>
                    <a:cubicBezTo>
                      <a:pt x="517" y="1"/>
                      <a:pt x="0" y="1258"/>
                      <a:pt x="734" y="1999"/>
                    </a:cubicBezTo>
                    <a:cubicBezTo>
                      <a:pt x="970" y="2236"/>
                      <a:pt x="1262" y="2341"/>
                      <a:pt x="1549" y="2341"/>
                    </a:cubicBezTo>
                    <a:cubicBezTo>
                      <a:pt x="2151" y="2341"/>
                      <a:pt x="2733" y="1874"/>
                      <a:pt x="2733" y="1168"/>
                    </a:cubicBezTo>
                    <a:cubicBezTo>
                      <a:pt x="2733" y="525"/>
                      <a:pt x="2209" y="1"/>
                      <a:pt x="1565" y="1"/>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27"/>
              <p:cNvSpPr/>
              <p:nvPr/>
            </p:nvSpPr>
            <p:spPr>
              <a:xfrm>
                <a:off x="4885726" y="2224082"/>
                <a:ext cx="200281" cy="171628"/>
              </a:xfrm>
              <a:custGeom>
                <a:rect b="b" l="l" r="r" t="t"/>
                <a:pathLst>
                  <a:path extrusionOk="0" h="2342" w="2733">
                    <a:moveTo>
                      <a:pt x="1565" y="0"/>
                    </a:moveTo>
                    <a:cubicBezTo>
                      <a:pt x="525" y="0"/>
                      <a:pt x="1" y="1258"/>
                      <a:pt x="742" y="1999"/>
                    </a:cubicBezTo>
                    <a:cubicBezTo>
                      <a:pt x="978" y="2235"/>
                      <a:pt x="1269" y="2341"/>
                      <a:pt x="1555" y="2341"/>
                    </a:cubicBezTo>
                    <a:cubicBezTo>
                      <a:pt x="2155" y="2341"/>
                      <a:pt x="2733" y="1873"/>
                      <a:pt x="2733" y="1168"/>
                    </a:cubicBezTo>
                    <a:cubicBezTo>
                      <a:pt x="2733" y="524"/>
                      <a:pt x="2209" y="0"/>
                      <a:pt x="1565" y="0"/>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27"/>
              <p:cNvSpPr/>
              <p:nvPr/>
            </p:nvSpPr>
            <p:spPr>
              <a:xfrm>
                <a:off x="4951022" y="2478083"/>
                <a:ext cx="200281" cy="171701"/>
              </a:xfrm>
              <a:custGeom>
                <a:rect b="b" l="l" r="r" t="t"/>
                <a:pathLst>
                  <a:path extrusionOk="0" h="2343" w="2733">
                    <a:moveTo>
                      <a:pt x="1565" y="0"/>
                    </a:moveTo>
                    <a:cubicBezTo>
                      <a:pt x="517" y="0"/>
                      <a:pt x="1" y="1258"/>
                      <a:pt x="734" y="1999"/>
                    </a:cubicBezTo>
                    <a:cubicBezTo>
                      <a:pt x="974" y="2236"/>
                      <a:pt x="1268" y="2343"/>
                      <a:pt x="1555" y="2343"/>
                    </a:cubicBezTo>
                    <a:cubicBezTo>
                      <a:pt x="2157" y="2343"/>
                      <a:pt x="2733" y="1877"/>
                      <a:pt x="2733" y="1168"/>
                    </a:cubicBezTo>
                    <a:cubicBezTo>
                      <a:pt x="2733" y="524"/>
                      <a:pt x="2209" y="0"/>
                      <a:pt x="1565" y="0"/>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27"/>
              <p:cNvSpPr/>
              <p:nvPr/>
            </p:nvSpPr>
            <p:spPr>
              <a:xfrm>
                <a:off x="4932921" y="2750184"/>
                <a:ext cx="200867" cy="171554"/>
              </a:xfrm>
              <a:custGeom>
                <a:rect b="b" l="l" r="r" t="t"/>
                <a:pathLst>
                  <a:path extrusionOk="0" h="2341" w="2741">
                    <a:moveTo>
                      <a:pt x="1565" y="0"/>
                    </a:moveTo>
                    <a:cubicBezTo>
                      <a:pt x="524" y="0"/>
                      <a:pt x="0" y="1258"/>
                      <a:pt x="742" y="1999"/>
                    </a:cubicBezTo>
                    <a:cubicBezTo>
                      <a:pt x="978" y="2235"/>
                      <a:pt x="1270" y="2341"/>
                      <a:pt x="1556" y="2341"/>
                    </a:cubicBezTo>
                    <a:cubicBezTo>
                      <a:pt x="2159" y="2341"/>
                      <a:pt x="2740" y="1873"/>
                      <a:pt x="2740" y="1168"/>
                    </a:cubicBezTo>
                    <a:cubicBezTo>
                      <a:pt x="2740" y="524"/>
                      <a:pt x="2216" y="0"/>
                      <a:pt x="1565" y="0"/>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27"/>
              <p:cNvSpPr/>
              <p:nvPr/>
            </p:nvSpPr>
            <p:spPr>
              <a:xfrm>
                <a:off x="4862129" y="2992605"/>
                <a:ext cx="200354" cy="171481"/>
              </a:xfrm>
              <a:custGeom>
                <a:rect b="b" l="l" r="r" t="t"/>
                <a:pathLst>
                  <a:path extrusionOk="0" h="2340" w="2734">
                    <a:moveTo>
                      <a:pt x="1565" y="1"/>
                    </a:moveTo>
                    <a:cubicBezTo>
                      <a:pt x="525" y="1"/>
                      <a:pt x="1" y="1258"/>
                      <a:pt x="734" y="1992"/>
                    </a:cubicBezTo>
                    <a:cubicBezTo>
                      <a:pt x="974" y="2232"/>
                      <a:pt x="1269" y="2339"/>
                      <a:pt x="1557" y="2339"/>
                    </a:cubicBezTo>
                    <a:cubicBezTo>
                      <a:pt x="2158" y="2339"/>
                      <a:pt x="2733" y="1872"/>
                      <a:pt x="2733" y="1168"/>
                    </a:cubicBezTo>
                    <a:cubicBezTo>
                      <a:pt x="2733" y="525"/>
                      <a:pt x="2209" y="1"/>
                      <a:pt x="1565" y="1"/>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27"/>
              <p:cNvSpPr/>
              <p:nvPr/>
            </p:nvSpPr>
            <p:spPr>
              <a:xfrm>
                <a:off x="4726115" y="3258697"/>
                <a:ext cx="200281" cy="171408"/>
              </a:xfrm>
              <a:custGeom>
                <a:rect b="b" l="l" r="r" t="t"/>
                <a:pathLst>
                  <a:path extrusionOk="0" h="2339" w="2733">
                    <a:moveTo>
                      <a:pt x="1565" y="0"/>
                    </a:moveTo>
                    <a:cubicBezTo>
                      <a:pt x="524" y="0"/>
                      <a:pt x="0" y="1258"/>
                      <a:pt x="741" y="1991"/>
                    </a:cubicBezTo>
                    <a:cubicBezTo>
                      <a:pt x="979" y="2232"/>
                      <a:pt x="1272" y="2339"/>
                      <a:pt x="1559" y="2339"/>
                    </a:cubicBezTo>
                    <a:cubicBezTo>
                      <a:pt x="2158" y="2339"/>
                      <a:pt x="2733" y="1871"/>
                      <a:pt x="2733" y="1168"/>
                    </a:cubicBezTo>
                    <a:cubicBezTo>
                      <a:pt x="2733" y="524"/>
                      <a:pt x="2209" y="0"/>
                      <a:pt x="1565" y="0"/>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27"/>
              <p:cNvSpPr/>
              <p:nvPr/>
            </p:nvSpPr>
            <p:spPr>
              <a:xfrm>
                <a:off x="4214303" y="1966784"/>
                <a:ext cx="200281" cy="171628"/>
              </a:xfrm>
              <a:custGeom>
                <a:rect b="b" l="l" r="r" t="t"/>
                <a:pathLst>
                  <a:path extrusionOk="0" h="2342" w="2733">
                    <a:moveTo>
                      <a:pt x="1168" y="1"/>
                    </a:moveTo>
                    <a:cubicBezTo>
                      <a:pt x="524" y="1"/>
                      <a:pt x="0" y="525"/>
                      <a:pt x="0" y="1168"/>
                    </a:cubicBezTo>
                    <a:cubicBezTo>
                      <a:pt x="0" y="1874"/>
                      <a:pt x="578" y="2341"/>
                      <a:pt x="1181" y="2341"/>
                    </a:cubicBezTo>
                    <a:cubicBezTo>
                      <a:pt x="1468" y="2341"/>
                      <a:pt x="1760" y="2236"/>
                      <a:pt x="1999" y="1999"/>
                    </a:cubicBezTo>
                    <a:cubicBezTo>
                      <a:pt x="2733" y="1258"/>
                      <a:pt x="2209" y="1"/>
                      <a:pt x="1168" y="1"/>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1045" name="Google Shape;1045;p27"/>
              <p:cNvSpPr/>
              <p:nvPr/>
            </p:nvSpPr>
            <p:spPr>
              <a:xfrm>
                <a:off x="4057403" y="2224082"/>
                <a:ext cx="171774" cy="171188"/>
              </a:xfrm>
              <a:custGeom>
                <a:rect b="b" l="l" r="r" t="t"/>
                <a:pathLst>
                  <a:path extrusionOk="0" h="2336" w="2344">
                    <a:moveTo>
                      <a:pt x="1176" y="0"/>
                    </a:moveTo>
                    <a:cubicBezTo>
                      <a:pt x="524" y="0"/>
                      <a:pt x="0" y="524"/>
                      <a:pt x="0" y="1168"/>
                    </a:cubicBezTo>
                    <a:cubicBezTo>
                      <a:pt x="0" y="1812"/>
                      <a:pt x="524" y="2336"/>
                      <a:pt x="1176" y="2336"/>
                    </a:cubicBezTo>
                    <a:cubicBezTo>
                      <a:pt x="1819" y="2336"/>
                      <a:pt x="2343" y="1812"/>
                      <a:pt x="2343" y="1168"/>
                    </a:cubicBezTo>
                    <a:cubicBezTo>
                      <a:pt x="2343" y="524"/>
                      <a:pt x="1819" y="0"/>
                      <a:pt x="1176" y="0"/>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1046" name="Google Shape;1046;p27"/>
              <p:cNvSpPr/>
              <p:nvPr/>
            </p:nvSpPr>
            <p:spPr>
              <a:xfrm>
                <a:off x="3992694" y="2478083"/>
                <a:ext cx="200281" cy="171701"/>
              </a:xfrm>
              <a:custGeom>
                <a:rect b="b" l="l" r="r" t="t"/>
                <a:pathLst>
                  <a:path extrusionOk="0" h="2343" w="2733">
                    <a:moveTo>
                      <a:pt x="1168" y="0"/>
                    </a:moveTo>
                    <a:cubicBezTo>
                      <a:pt x="524" y="0"/>
                      <a:pt x="0" y="524"/>
                      <a:pt x="0" y="1168"/>
                    </a:cubicBezTo>
                    <a:cubicBezTo>
                      <a:pt x="0" y="1877"/>
                      <a:pt x="576" y="2343"/>
                      <a:pt x="1175" y="2343"/>
                    </a:cubicBezTo>
                    <a:cubicBezTo>
                      <a:pt x="1462" y="2343"/>
                      <a:pt x="1754" y="2236"/>
                      <a:pt x="1991" y="1999"/>
                    </a:cubicBezTo>
                    <a:cubicBezTo>
                      <a:pt x="2732" y="1258"/>
                      <a:pt x="2208" y="0"/>
                      <a:pt x="1168" y="0"/>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1047" name="Google Shape;1047;p27"/>
              <p:cNvSpPr/>
              <p:nvPr/>
            </p:nvSpPr>
            <p:spPr>
              <a:xfrm>
                <a:off x="4010209" y="2750184"/>
                <a:ext cx="200281" cy="171554"/>
              </a:xfrm>
              <a:custGeom>
                <a:rect b="b" l="l" r="r" t="t"/>
                <a:pathLst>
                  <a:path extrusionOk="0" h="2341" w="2733">
                    <a:moveTo>
                      <a:pt x="1168" y="0"/>
                    </a:moveTo>
                    <a:cubicBezTo>
                      <a:pt x="525" y="0"/>
                      <a:pt x="1" y="524"/>
                      <a:pt x="1" y="1168"/>
                    </a:cubicBezTo>
                    <a:cubicBezTo>
                      <a:pt x="1" y="1873"/>
                      <a:pt x="578" y="2341"/>
                      <a:pt x="1181" y="2341"/>
                    </a:cubicBezTo>
                    <a:cubicBezTo>
                      <a:pt x="1468" y="2341"/>
                      <a:pt x="1760" y="2235"/>
                      <a:pt x="1999" y="1999"/>
                    </a:cubicBezTo>
                    <a:cubicBezTo>
                      <a:pt x="2733" y="1258"/>
                      <a:pt x="2216"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27"/>
              <p:cNvSpPr/>
              <p:nvPr/>
            </p:nvSpPr>
            <p:spPr>
              <a:xfrm>
                <a:off x="4081000" y="2992605"/>
                <a:ext cx="200794" cy="171481"/>
              </a:xfrm>
              <a:custGeom>
                <a:rect b="b" l="l" r="r" t="t"/>
                <a:pathLst>
                  <a:path extrusionOk="0" h="2340" w="2740">
                    <a:moveTo>
                      <a:pt x="1175" y="1"/>
                    </a:moveTo>
                    <a:cubicBezTo>
                      <a:pt x="524" y="1"/>
                      <a:pt x="0" y="525"/>
                      <a:pt x="0" y="1168"/>
                    </a:cubicBezTo>
                    <a:cubicBezTo>
                      <a:pt x="0" y="1872"/>
                      <a:pt x="578" y="2339"/>
                      <a:pt x="1180" y="2339"/>
                    </a:cubicBezTo>
                    <a:cubicBezTo>
                      <a:pt x="1468" y="2339"/>
                      <a:pt x="1761" y="2232"/>
                      <a:pt x="1999" y="1992"/>
                    </a:cubicBezTo>
                    <a:cubicBezTo>
                      <a:pt x="2740" y="1258"/>
                      <a:pt x="2216" y="1"/>
                      <a:pt x="1175" y="1"/>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27"/>
              <p:cNvSpPr/>
              <p:nvPr/>
            </p:nvSpPr>
            <p:spPr>
              <a:xfrm>
                <a:off x="4217015" y="3258697"/>
                <a:ext cx="200281" cy="171408"/>
              </a:xfrm>
              <a:custGeom>
                <a:rect b="b" l="l" r="r" t="t"/>
                <a:pathLst>
                  <a:path extrusionOk="0" h="2339" w="2733">
                    <a:moveTo>
                      <a:pt x="1168" y="0"/>
                    </a:moveTo>
                    <a:cubicBezTo>
                      <a:pt x="525" y="0"/>
                      <a:pt x="1" y="524"/>
                      <a:pt x="1" y="1168"/>
                    </a:cubicBezTo>
                    <a:cubicBezTo>
                      <a:pt x="1" y="1871"/>
                      <a:pt x="579" y="2339"/>
                      <a:pt x="1180" y="2339"/>
                    </a:cubicBezTo>
                    <a:cubicBezTo>
                      <a:pt x="1468" y="2339"/>
                      <a:pt x="1762" y="2232"/>
                      <a:pt x="1999" y="1991"/>
                    </a:cubicBezTo>
                    <a:cubicBezTo>
                      <a:pt x="2733" y="1258"/>
                      <a:pt x="2216"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27"/>
              <p:cNvSpPr/>
              <p:nvPr/>
            </p:nvSpPr>
            <p:spPr>
              <a:xfrm>
                <a:off x="4757920" y="3781501"/>
                <a:ext cx="171774" cy="171774"/>
              </a:xfrm>
              <a:custGeom>
                <a:rect b="b" l="l" r="r" t="t"/>
                <a:pathLst>
                  <a:path extrusionOk="0" h="2344" w="2344">
                    <a:moveTo>
                      <a:pt x="1168" y="0"/>
                    </a:moveTo>
                    <a:cubicBezTo>
                      <a:pt x="525" y="0"/>
                      <a:pt x="1" y="524"/>
                      <a:pt x="1" y="1175"/>
                    </a:cubicBezTo>
                    <a:cubicBezTo>
                      <a:pt x="1" y="1819"/>
                      <a:pt x="525" y="2343"/>
                      <a:pt x="1168" y="2343"/>
                    </a:cubicBezTo>
                    <a:cubicBezTo>
                      <a:pt x="1820" y="2343"/>
                      <a:pt x="2344" y="1819"/>
                      <a:pt x="2344" y="1175"/>
                    </a:cubicBezTo>
                    <a:cubicBezTo>
                      <a:pt x="2344" y="524"/>
                      <a:pt x="1820"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27"/>
              <p:cNvSpPr/>
              <p:nvPr/>
            </p:nvSpPr>
            <p:spPr>
              <a:xfrm>
                <a:off x="4885726" y="4038726"/>
                <a:ext cx="200281" cy="171774"/>
              </a:xfrm>
              <a:custGeom>
                <a:rect b="b" l="l" r="r" t="t"/>
                <a:pathLst>
                  <a:path extrusionOk="0" h="2344" w="2733">
                    <a:moveTo>
                      <a:pt x="1565" y="1"/>
                    </a:moveTo>
                    <a:cubicBezTo>
                      <a:pt x="525" y="1"/>
                      <a:pt x="1" y="1258"/>
                      <a:pt x="742" y="2000"/>
                    </a:cubicBezTo>
                    <a:cubicBezTo>
                      <a:pt x="979" y="2237"/>
                      <a:pt x="1271" y="2343"/>
                      <a:pt x="1558" y="2343"/>
                    </a:cubicBezTo>
                    <a:cubicBezTo>
                      <a:pt x="2157" y="2343"/>
                      <a:pt x="2733" y="1878"/>
                      <a:pt x="2733" y="1169"/>
                    </a:cubicBezTo>
                    <a:cubicBezTo>
                      <a:pt x="2733" y="525"/>
                      <a:pt x="2209" y="1"/>
                      <a:pt x="1565" y="1"/>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27"/>
              <p:cNvSpPr/>
              <p:nvPr/>
            </p:nvSpPr>
            <p:spPr>
              <a:xfrm>
                <a:off x="4225809" y="3781501"/>
                <a:ext cx="200867" cy="171994"/>
              </a:xfrm>
              <a:custGeom>
                <a:rect b="b" l="l" r="r" t="t"/>
                <a:pathLst>
                  <a:path extrusionOk="0" h="2347" w="2741">
                    <a:moveTo>
                      <a:pt x="1176" y="0"/>
                    </a:moveTo>
                    <a:cubicBezTo>
                      <a:pt x="524" y="0"/>
                      <a:pt x="0" y="524"/>
                      <a:pt x="0" y="1175"/>
                    </a:cubicBezTo>
                    <a:cubicBezTo>
                      <a:pt x="0" y="1879"/>
                      <a:pt x="579" y="2346"/>
                      <a:pt x="1180" y="2346"/>
                    </a:cubicBezTo>
                    <a:cubicBezTo>
                      <a:pt x="1468" y="2346"/>
                      <a:pt x="1761" y="2239"/>
                      <a:pt x="1999" y="1999"/>
                    </a:cubicBezTo>
                    <a:cubicBezTo>
                      <a:pt x="2740" y="1265"/>
                      <a:pt x="2216" y="0"/>
                      <a:pt x="1176" y="0"/>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27"/>
              <p:cNvSpPr/>
              <p:nvPr/>
            </p:nvSpPr>
            <p:spPr>
              <a:xfrm>
                <a:off x="4069495" y="4038726"/>
                <a:ext cx="200281" cy="171774"/>
              </a:xfrm>
              <a:custGeom>
                <a:rect b="b" l="l" r="r" t="t"/>
                <a:pathLst>
                  <a:path extrusionOk="0" h="2344" w="2733">
                    <a:moveTo>
                      <a:pt x="1168" y="1"/>
                    </a:moveTo>
                    <a:cubicBezTo>
                      <a:pt x="524" y="1"/>
                      <a:pt x="0" y="525"/>
                      <a:pt x="0" y="1169"/>
                    </a:cubicBezTo>
                    <a:cubicBezTo>
                      <a:pt x="0" y="1878"/>
                      <a:pt x="576" y="2343"/>
                      <a:pt x="1177" y="2343"/>
                    </a:cubicBezTo>
                    <a:cubicBezTo>
                      <a:pt x="1465" y="2343"/>
                      <a:pt x="1759" y="2237"/>
                      <a:pt x="1999" y="2000"/>
                    </a:cubicBezTo>
                    <a:cubicBezTo>
                      <a:pt x="2732" y="1258"/>
                      <a:pt x="2208" y="1"/>
                      <a:pt x="1168" y="1"/>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27"/>
              <p:cNvSpPr/>
              <p:nvPr/>
            </p:nvSpPr>
            <p:spPr>
              <a:xfrm>
                <a:off x="4395313" y="1667275"/>
                <a:ext cx="313869" cy="268361"/>
              </a:xfrm>
              <a:custGeom>
                <a:rect b="b" l="l" r="r" t="t"/>
                <a:pathLst>
                  <a:path extrusionOk="0" h="3662" w="4283">
                    <a:moveTo>
                      <a:pt x="2448" y="0"/>
                    </a:moveTo>
                    <a:cubicBezTo>
                      <a:pt x="816" y="0"/>
                      <a:pt x="1" y="1969"/>
                      <a:pt x="1153" y="3122"/>
                    </a:cubicBezTo>
                    <a:cubicBezTo>
                      <a:pt x="1526" y="3495"/>
                      <a:pt x="1985" y="3662"/>
                      <a:pt x="2435" y="3662"/>
                    </a:cubicBezTo>
                    <a:cubicBezTo>
                      <a:pt x="3378" y="3662"/>
                      <a:pt x="4282" y="2931"/>
                      <a:pt x="4282" y="1827"/>
                    </a:cubicBezTo>
                    <a:cubicBezTo>
                      <a:pt x="4282" y="816"/>
                      <a:pt x="3459" y="0"/>
                      <a:pt x="2448" y="0"/>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1055" name="Google Shape;1055;p27"/>
              <p:cNvSpPr/>
              <p:nvPr/>
            </p:nvSpPr>
            <p:spPr>
              <a:xfrm>
                <a:off x="4429317" y="3478694"/>
                <a:ext cx="294669" cy="268434"/>
              </a:xfrm>
              <a:custGeom>
                <a:rect b="b" l="l" r="r" t="t"/>
                <a:pathLst>
                  <a:path extrusionOk="0" h="3663" w="4021">
                    <a:moveTo>
                      <a:pt x="2011" y="0"/>
                    </a:moveTo>
                    <a:cubicBezTo>
                      <a:pt x="1543" y="0"/>
                      <a:pt x="1075" y="180"/>
                      <a:pt x="719" y="539"/>
                    </a:cubicBezTo>
                    <a:cubicBezTo>
                      <a:pt x="1" y="1250"/>
                      <a:pt x="1" y="2410"/>
                      <a:pt x="719" y="3129"/>
                    </a:cubicBezTo>
                    <a:cubicBezTo>
                      <a:pt x="1075" y="3485"/>
                      <a:pt x="1543" y="3662"/>
                      <a:pt x="2011" y="3662"/>
                    </a:cubicBezTo>
                    <a:cubicBezTo>
                      <a:pt x="2480" y="3662"/>
                      <a:pt x="2950" y="3485"/>
                      <a:pt x="3309" y="3129"/>
                    </a:cubicBezTo>
                    <a:cubicBezTo>
                      <a:pt x="4020" y="2410"/>
                      <a:pt x="4020" y="1250"/>
                      <a:pt x="3309" y="539"/>
                    </a:cubicBezTo>
                    <a:cubicBezTo>
                      <a:pt x="2950" y="180"/>
                      <a:pt x="2480" y="0"/>
                      <a:pt x="2011" y="0"/>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27"/>
              <p:cNvSpPr/>
              <p:nvPr/>
            </p:nvSpPr>
            <p:spPr>
              <a:xfrm>
                <a:off x="4201112" y="2281683"/>
                <a:ext cx="380776" cy="53276"/>
              </a:xfrm>
              <a:custGeom>
                <a:rect b="b" l="l" r="r" t="t"/>
                <a:pathLst>
                  <a:path extrusionOk="0" h="727" w="5196">
                    <a:moveTo>
                      <a:pt x="1" y="0"/>
                    </a:moveTo>
                    <a:lnTo>
                      <a:pt x="1" y="726"/>
                    </a:lnTo>
                    <a:lnTo>
                      <a:pt x="5196" y="726"/>
                    </a:lnTo>
                    <a:lnTo>
                      <a:pt x="5196" y="0"/>
                    </a:ln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1057" name="Google Shape;1057;p27"/>
              <p:cNvSpPr/>
              <p:nvPr/>
            </p:nvSpPr>
            <p:spPr>
              <a:xfrm>
                <a:off x="4563206" y="2281683"/>
                <a:ext cx="381289" cy="53276"/>
              </a:xfrm>
              <a:custGeom>
                <a:rect b="b" l="l" r="r" t="t"/>
                <a:pathLst>
                  <a:path extrusionOk="0" h="727" w="5203">
                    <a:moveTo>
                      <a:pt x="0" y="0"/>
                    </a:moveTo>
                    <a:lnTo>
                      <a:pt x="0" y="726"/>
                    </a:lnTo>
                    <a:lnTo>
                      <a:pt x="5203" y="726"/>
                    </a:lnTo>
                    <a:lnTo>
                      <a:pt x="5203" y="0"/>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27"/>
              <p:cNvSpPr/>
              <p:nvPr/>
            </p:nvSpPr>
            <p:spPr>
              <a:xfrm>
                <a:off x="4143511" y="2543305"/>
                <a:ext cx="444971" cy="53350"/>
              </a:xfrm>
              <a:custGeom>
                <a:rect b="b" l="l" r="r" t="t"/>
                <a:pathLst>
                  <a:path extrusionOk="0" h="728" w="6072">
                    <a:moveTo>
                      <a:pt x="1" y="1"/>
                    </a:moveTo>
                    <a:lnTo>
                      <a:pt x="1" y="727"/>
                    </a:lnTo>
                    <a:lnTo>
                      <a:pt x="6071" y="727"/>
                    </a:lnTo>
                    <a:lnTo>
                      <a:pt x="6071" y="1"/>
                    </a:ln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1059" name="Google Shape;1059;p27"/>
              <p:cNvSpPr/>
              <p:nvPr/>
            </p:nvSpPr>
            <p:spPr>
              <a:xfrm>
                <a:off x="4567016" y="2543305"/>
                <a:ext cx="445484" cy="53350"/>
              </a:xfrm>
              <a:custGeom>
                <a:rect b="b" l="l" r="r" t="t"/>
                <a:pathLst>
                  <a:path extrusionOk="0" h="728" w="6079">
                    <a:moveTo>
                      <a:pt x="1" y="1"/>
                    </a:moveTo>
                    <a:lnTo>
                      <a:pt x="1" y="727"/>
                    </a:lnTo>
                    <a:lnTo>
                      <a:pt x="6079" y="727"/>
                    </a:lnTo>
                    <a:lnTo>
                      <a:pt x="6079" y="1"/>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27"/>
              <p:cNvSpPr/>
              <p:nvPr/>
            </p:nvSpPr>
            <p:spPr>
              <a:xfrm>
                <a:off x="4143511" y="3057388"/>
                <a:ext cx="444971" cy="53276"/>
              </a:xfrm>
              <a:custGeom>
                <a:rect b="b" l="l" r="r" t="t"/>
                <a:pathLst>
                  <a:path extrusionOk="0" h="727" w="6072">
                    <a:moveTo>
                      <a:pt x="1" y="0"/>
                    </a:moveTo>
                    <a:lnTo>
                      <a:pt x="1" y="726"/>
                    </a:lnTo>
                    <a:lnTo>
                      <a:pt x="6071" y="726"/>
                    </a:lnTo>
                    <a:lnTo>
                      <a:pt x="6071" y="0"/>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27"/>
              <p:cNvSpPr/>
              <p:nvPr/>
            </p:nvSpPr>
            <p:spPr>
              <a:xfrm>
                <a:off x="4567016" y="3057388"/>
                <a:ext cx="445484" cy="53276"/>
              </a:xfrm>
              <a:custGeom>
                <a:rect b="b" l="l" r="r" t="t"/>
                <a:pathLst>
                  <a:path extrusionOk="0" h="727" w="6079">
                    <a:moveTo>
                      <a:pt x="1" y="0"/>
                    </a:moveTo>
                    <a:lnTo>
                      <a:pt x="1" y="726"/>
                    </a:lnTo>
                    <a:lnTo>
                      <a:pt x="6079" y="726"/>
                    </a:lnTo>
                    <a:lnTo>
                      <a:pt x="6079" y="0"/>
                    </a:ln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27"/>
              <p:cNvSpPr/>
              <p:nvPr/>
            </p:nvSpPr>
            <p:spPr>
              <a:xfrm>
                <a:off x="4143511" y="2791296"/>
                <a:ext cx="444971" cy="53276"/>
              </a:xfrm>
              <a:custGeom>
                <a:rect b="b" l="l" r="r" t="t"/>
                <a:pathLst>
                  <a:path extrusionOk="0" h="727" w="6072">
                    <a:moveTo>
                      <a:pt x="1" y="0"/>
                    </a:moveTo>
                    <a:lnTo>
                      <a:pt x="1" y="727"/>
                    </a:lnTo>
                    <a:lnTo>
                      <a:pt x="6071" y="727"/>
                    </a:lnTo>
                    <a:lnTo>
                      <a:pt x="6071" y="0"/>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27"/>
              <p:cNvSpPr/>
              <p:nvPr/>
            </p:nvSpPr>
            <p:spPr>
              <a:xfrm>
                <a:off x="4567016" y="2791296"/>
                <a:ext cx="445484" cy="53276"/>
              </a:xfrm>
              <a:custGeom>
                <a:rect b="b" l="l" r="r" t="t"/>
                <a:pathLst>
                  <a:path extrusionOk="0" h="727" w="6079">
                    <a:moveTo>
                      <a:pt x="1" y="0"/>
                    </a:moveTo>
                    <a:lnTo>
                      <a:pt x="1" y="727"/>
                    </a:lnTo>
                    <a:lnTo>
                      <a:pt x="6079" y="727"/>
                    </a:lnTo>
                    <a:lnTo>
                      <a:pt x="6079" y="0"/>
                    </a:ln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27"/>
              <p:cNvSpPr/>
              <p:nvPr/>
            </p:nvSpPr>
            <p:spPr>
              <a:xfrm>
                <a:off x="4270218" y="2028782"/>
                <a:ext cx="310571" cy="53276"/>
              </a:xfrm>
              <a:custGeom>
                <a:rect b="b" l="l" r="r" t="t"/>
                <a:pathLst>
                  <a:path extrusionOk="0" h="727" w="4238">
                    <a:moveTo>
                      <a:pt x="1" y="0"/>
                    </a:moveTo>
                    <a:lnTo>
                      <a:pt x="1" y="727"/>
                    </a:lnTo>
                    <a:lnTo>
                      <a:pt x="4238" y="727"/>
                    </a:lnTo>
                    <a:lnTo>
                      <a:pt x="4238" y="0"/>
                    </a:ln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1065" name="Google Shape;1065;p27"/>
              <p:cNvSpPr/>
              <p:nvPr/>
            </p:nvSpPr>
            <p:spPr>
              <a:xfrm>
                <a:off x="4565917" y="2028782"/>
                <a:ext cx="310571" cy="53276"/>
              </a:xfrm>
              <a:custGeom>
                <a:rect b="b" l="l" r="r" t="t"/>
                <a:pathLst>
                  <a:path extrusionOk="0" h="727" w="4238">
                    <a:moveTo>
                      <a:pt x="1" y="0"/>
                    </a:moveTo>
                    <a:lnTo>
                      <a:pt x="1" y="727"/>
                    </a:lnTo>
                    <a:lnTo>
                      <a:pt x="4237" y="727"/>
                    </a:lnTo>
                    <a:lnTo>
                      <a:pt x="4237" y="0"/>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27"/>
              <p:cNvSpPr/>
              <p:nvPr/>
            </p:nvSpPr>
            <p:spPr>
              <a:xfrm>
                <a:off x="4270218" y="3319010"/>
                <a:ext cx="310571" cy="53276"/>
              </a:xfrm>
              <a:custGeom>
                <a:rect b="b" l="l" r="r" t="t"/>
                <a:pathLst>
                  <a:path extrusionOk="0" h="727" w="4238">
                    <a:moveTo>
                      <a:pt x="1" y="1"/>
                    </a:moveTo>
                    <a:lnTo>
                      <a:pt x="1" y="727"/>
                    </a:lnTo>
                    <a:lnTo>
                      <a:pt x="4238" y="727"/>
                    </a:lnTo>
                    <a:lnTo>
                      <a:pt x="4238" y="1"/>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27"/>
              <p:cNvSpPr/>
              <p:nvPr/>
            </p:nvSpPr>
            <p:spPr>
              <a:xfrm>
                <a:off x="4565917" y="3319010"/>
                <a:ext cx="310571" cy="53276"/>
              </a:xfrm>
              <a:custGeom>
                <a:rect b="b" l="l" r="r" t="t"/>
                <a:pathLst>
                  <a:path extrusionOk="0" h="727" w="4238">
                    <a:moveTo>
                      <a:pt x="1" y="1"/>
                    </a:moveTo>
                    <a:lnTo>
                      <a:pt x="1" y="727"/>
                    </a:lnTo>
                    <a:lnTo>
                      <a:pt x="4237" y="727"/>
                    </a:lnTo>
                    <a:lnTo>
                      <a:pt x="4237" y="1"/>
                    </a:ln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27"/>
              <p:cNvSpPr/>
              <p:nvPr/>
            </p:nvSpPr>
            <p:spPr>
              <a:xfrm>
                <a:off x="4567016" y="4099625"/>
                <a:ext cx="445484" cy="52763"/>
              </a:xfrm>
              <a:custGeom>
                <a:rect b="b" l="l" r="r" t="t"/>
                <a:pathLst>
                  <a:path extrusionOk="0" h="720" w="6079">
                    <a:moveTo>
                      <a:pt x="1" y="1"/>
                    </a:moveTo>
                    <a:lnTo>
                      <a:pt x="1" y="719"/>
                    </a:lnTo>
                    <a:lnTo>
                      <a:pt x="6079" y="719"/>
                    </a:lnTo>
                    <a:lnTo>
                      <a:pt x="6079" y="1"/>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27"/>
              <p:cNvSpPr/>
              <p:nvPr/>
            </p:nvSpPr>
            <p:spPr>
              <a:xfrm>
                <a:off x="4143511" y="4099625"/>
                <a:ext cx="444971" cy="52763"/>
              </a:xfrm>
              <a:custGeom>
                <a:rect b="b" l="l" r="r" t="t"/>
                <a:pathLst>
                  <a:path extrusionOk="0" h="720" w="6072">
                    <a:moveTo>
                      <a:pt x="1" y="1"/>
                    </a:moveTo>
                    <a:lnTo>
                      <a:pt x="1" y="719"/>
                    </a:lnTo>
                    <a:lnTo>
                      <a:pt x="6071" y="719"/>
                    </a:lnTo>
                    <a:lnTo>
                      <a:pt x="6071" y="1"/>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27"/>
              <p:cNvSpPr/>
              <p:nvPr/>
            </p:nvSpPr>
            <p:spPr>
              <a:xfrm>
                <a:off x="4574711" y="3838003"/>
                <a:ext cx="310571" cy="53276"/>
              </a:xfrm>
              <a:custGeom>
                <a:rect b="b" l="l" r="r" t="t"/>
                <a:pathLst>
                  <a:path extrusionOk="0" h="727" w="4238">
                    <a:moveTo>
                      <a:pt x="0" y="0"/>
                    </a:moveTo>
                    <a:lnTo>
                      <a:pt x="0" y="726"/>
                    </a:lnTo>
                    <a:lnTo>
                      <a:pt x="4237" y="726"/>
                    </a:lnTo>
                    <a:lnTo>
                      <a:pt x="4237" y="0"/>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27"/>
              <p:cNvSpPr/>
              <p:nvPr/>
            </p:nvSpPr>
            <p:spPr>
              <a:xfrm>
                <a:off x="4279012" y="3838003"/>
                <a:ext cx="310571" cy="53276"/>
              </a:xfrm>
              <a:custGeom>
                <a:rect b="b" l="l" r="r" t="t"/>
                <a:pathLst>
                  <a:path extrusionOk="0" h="727" w="4238">
                    <a:moveTo>
                      <a:pt x="1" y="0"/>
                    </a:moveTo>
                    <a:lnTo>
                      <a:pt x="1" y="726"/>
                    </a:lnTo>
                    <a:lnTo>
                      <a:pt x="4237" y="726"/>
                    </a:lnTo>
                    <a:lnTo>
                      <a:pt x="4237" y="0"/>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72" name="Google Shape;1072;p27"/>
            <p:cNvGrpSpPr/>
            <p:nvPr/>
          </p:nvGrpSpPr>
          <p:grpSpPr>
            <a:xfrm>
              <a:off x="127351" y="4159605"/>
              <a:ext cx="613331" cy="297113"/>
              <a:chOff x="4379450" y="1472663"/>
              <a:chExt cx="3161500" cy="1531513"/>
            </a:xfrm>
          </p:grpSpPr>
          <p:pic>
            <p:nvPicPr>
              <p:cNvPr id="1073" name="Google Shape;1073;p27"/>
              <p:cNvPicPr preferRelativeResize="0"/>
              <p:nvPr/>
            </p:nvPicPr>
            <p:blipFill>
              <a:blip r:embed="rId7">
                <a:alphaModFix/>
              </a:blip>
              <a:stretch>
                <a:fillRect/>
              </a:stretch>
            </p:blipFill>
            <p:spPr>
              <a:xfrm>
                <a:off x="5940750" y="1651625"/>
                <a:ext cx="1600200" cy="1352550"/>
              </a:xfrm>
              <a:prstGeom prst="rect">
                <a:avLst/>
              </a:prstGeom>
              <a:noFill/>
              <a:ln>
                <a:noFill/>
              </a:ln>
            </p:spPr>
          </p:pic>
          <p:pic>
            <p:nvPicPr>
              <p:cNvPr id="1074" name="Google Shape;1074;p27"/>
              <p:cNvPicPr preferRelativeResize="0"/>
              <p:nvPr/>
            </p:nvPicPr>
            <p:blipFill>
              <a:blip r:embed="rId8">
                <a:alphaModFix/>
              </a:blip>
              <a:stretch>
                <a:fillRect/>
              </a:stretch>
            </p:blipFill>
            <p:spPr>
              <a:xfrm>
                <a:off x="4379450" y="1472663"/>
                <a:ext cx="1466850" cy="1171575"/>
              </a:xfrm>
              <a:prstGeom prst="rect">
                <a:avLst/>
              </a:prstGeom>
              <a:noFill/>
              <a:ln>
                <a:noFill/>
              </a:ln>
            </p:spPr>
          </p:pic>
        </p:grpSp>
        <p:sp>
          <p:nvSpPr>
            <p:cNvPr id="1075" name="Google Shape;1075;p27"/>
            <p:cNvSpPr/>
            <p:nvPr/>
          </p:nvSpPr>
          <p:spPr>
            <a:xfrm rot="-4212067">
              <a:off x="296686" y="4246825"/>
              <a:ext cx="247107" cy="469838"/>
            </a:xfrm>
            <a:prstGeom prst="chord">
              <a:avLst>
                <a:gd fmla="val 5072480" name="adj1"/>
                <a:gd fmla="val 13876752" name="adj2"/>
              </a:avLst>
            </a:prstGeom>
            <a:solidFill>
              <a:srgbClr val="191919"/>
            </a:solid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27"/>
            <p:cNvSpPr/>
            <p:nvPr/>
          </p:nvSpPr>
          <p:spPr>
            <a:xfrm>
              <a:off x="267183" y="4526945"/>
              <a:ext cx="377100" cy="8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27"/>
            <p:cNvSpPr/>
            <p:nvPr/>
          </p:nvSpPr>
          <p:spPr>
            <a:xfrm rot="5981327">
              <a:off x="601678" y="4078145"/>
              <a:ext cx="62390" cy="218640"/>
            </a:xfrm>
            <a:prstGeom prst="moon">
              <a:avLst>
                <a:gd fmla="val 34344" name="adj"/>
              </a:avLst>
            </a:prstGeom>
            <a:solidFill>
              <a:srgbClr val="191919"/>
            </a:solid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27"/>
            <p:cNvSpPr/>
            <p:nvPr/>
          </p:nvSpPr>
          <p:spPr>
            <a:xfrm flipH="1" rot="-6049381">
              <a:off x="198496" y="4027161"/>
              <a:ext cx="62308" cy="214277"/>
            </a:xfrm>
            <a:prstGeom prst="moon">
              <a:avLst>
                <a:gd fmla="val 34344" name="adj"/>
              </a:avLst>
            </a:prstGeom>
            <a:solidFill>
              <a:srgbClr val="191919"/>
            </a:solid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2" name="Shape 1082"/>
        <p:cNvGrpSpPr/>
        <p:nvPr/>
      </p:nvGrpSpPr>
      <p:grpSpPr>
        <a:xfrm>
          <a:off x="0" y="0"/>
          <a:ext cx="0" cy="0"/>
          <a:chOff x="0" y="0"/>
          <a:chExt cx="0" cy="0"/>
        </a:xfrm>
      </p:grpSpPr>
      <p:pic>
        <p:nvPicPr>
          <p:cNvPr id="1083" name="Google Shape;1083;p28"/>
          <p:cNvPicPr preferRelativeResize="0"/>
          <p:nvPr/>
        </p:nvPicPr>
        <p:blipFill rotWithShape="1">
          <a:blip r:embed="rId3">
            <a:alphaModFix/>
          </a:blip>
          <a:srcRect b="53869" l="23475" r="63759" t="40614"/>
          <a:stretch/>
        </p:blipFill>
        <p:spPr>
          <a:xfrm>
            <a:off x="-540000" y="2512925"/>
            <a:ext cx="1805225" cy="360000"/>
          </a:xfrm>
          <a:prstGeom prst="rect">
            <a:avLst/>
          </a:prstGeom>
          <a:noFill/>
          <a:ln>
            <a:noFill/>
          </a:ln>
        </p:spPr>
      </p:pic>
      <p:pic>
        <p:nvPicPr>
          <p:cNvPr id="1084" name="Google Shape;1084;p28"/>
          <p:cNvPicPr preferRelativeResize="0"/>
          <p:nvPr/>
        </p:nvPicPr>
        <p:blipFill rotWithShape="1">
          <a:blip r:embed="rId4">
            <a:alphaModFix/>
          </a:blip>
          <a:srcRect b="43838" l="25382" r="18611" t="39741"/>
          <a:stretch/>
        </p:blipFill>
        <p:spPr>
          <a:xfrm>
            <a:off x="1260227" y="2426675"/>
            <a:ext cx="7521823" cy="1044551"/>
          </a:xfrm>
          <a:prstGeom prst="rect">
            <a:avLst/>
          </a:prstGeom>
          <a:noFill/>
          <a:ln>
            <a:noFill/>
          </a:ln>
        </p:spPr>
      </p:pic>
      <p:sp>
        <p:nvSpPr>
          <p:cNvPr id="1085" name="Google Shape;1085;p28"/>
          <p:cNvSpPr txBox="1"/>
          <p:nvPr/>
        </p:nvSpPr>
        <p:spPr>
          <a:xfrm>
            <a:off x="1302435" y="2949785"/>
            <a:ext cx="6583800" cy="5400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1300">
                <a:solidFill>
                  <a:srgbClr val="BCBCBC"/>
                </a:solidFill>
                <a:latin typeface="Press Start 2P"/>
                <a:ea typeface="Press Start 2P"/>
                <a:cs typeface="Press Start 2P"/>
                <a:sym typeface="Press Start 2P"/>
              </a:rPr>
              <a:t>Pre-ARNm con cola poli-A y cap 5´</a:t>
            </a:r>
            <a:endParaRPr sz="1300">
              <a:solidFill>
                <a:srgbClr val="BCBCBC"/>
              </a:solidFill>
              <a:latin typeface="Press Start 2P"/>
              <a:ea typeface="Press Start 2P"/>
              <a:cs typeface="Press Start 2P"/>
              <a:sym typeface="Press Start 2P"/>
            </a:endParaRPr>
          </a:p>
        </p:txBody>
      </p:sp>
      <p:pic>
        <p:nvPicPr>
          <p:cNvPr id="1086" name="Google Shape;1086;p28"/>
          <p:cNvPicPr preferRelativeResize="0"/>
          <p:nvPr/>
        </p:nvPicPr>
        <p:blipFill rotWithShape="1">
          <a:blip r:embed="rId4">
            <a:alphaModFix/>
          </a:blip>
          <a:srcRect b="43838" l="25380" r="28781" t="39741"/>
          <a:stretch/>
        </p:blipFill>
        <p:spPr>
          <a:xfrm flipH="1">
            <a:off x="1447200" y="446400"/>
            <a:ext cx="6156073" cy="1044551"/>
          </a:xfrm>
          <a:prstGeom prst="rect">
            <a:avLst/>
          </a:prstGeom>
          <a:noFill/>
          <a:ln>
            <a:noFill/>
          </a:ln>
        </p:spPr>
      </p:pic>
      <p:sp>
        <p:nvSpPr>
          <p:cNvPr id="1087" name="Google Shape;1087;p28"/>
          <p:cNvSpPr txBox="1"/>
          <p:nvPr/>
        </p:nvSpPr>
        <p:spPr>
          <a:xfrm>
            <a:off x="1150035" y="968585"/>
            <a:ext cx="6583800" cy="5400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1300">
                <a:solidFill>
                  <a:srgbClr val="BCBCBC"/>
                </a:solidFill>
                <a:latin typeface="Press Start 2P"/>
                <a:ea typeface="Press Start 2P"/>
                <a:cs typeface="Press Start 2P"/>
                <a:sym typeface="Press Start 2P"/>
              </a:rPr>
              <a:t>Pre-ARNm</a:t>
            </a:r>
            <a:endParaRPr sz="1300">
              <a:solidFill>
                <a:srgbClr val="BCBCBC"/>
              </a:solidFill>
              <a:latin typeface="Press Start 2P"/>
              <a:ea typeface="Press Start 2P"/>
              <a:cs typeface="Press Start 2P"/>
              <a:sym typeface="Press Start 2P"/>
            </a:endParaRPr>
          </a:p>
        </p:txBody>
      </p:sp>
      <p:pic>
        <p:nvPicPr>
          <p:cNvPr id="1088" name="Google Shape;1088;p28"/>
          <p:cNvPicPr preferRelativeResize="0"/>
          <p:nvPr/>
        </p:nvPicPr>
        <p:blipFill rotWithShape="1">
          <a:blip r:embed="rId5">
            <a:alphaModFix/>
          </a:blip>
          <a:srcRect b="80968" l="57908" r="39461" t="14440"/>
          <a:stretch/>
        </p:blipFill>
        <p:spPr>
          <a:xfrm>
            <a:off x="7721125" y="137675"/>
            <a:ext cx="380995" cy="317199"/>
          </a:xfrm>
          <a:prstGeom prst="rect">
            <a:avLst/>
          </a:prstGeom>
          <a:noFill/>
          <a:ln>
            <a:noFill/>
          </a:ln>
        </p:spPr>
      </p:pic>
      <p:pic>
        <p:nvPicPr>
          <p:cNvPr id="1089" name="Google Shape;1089;p28"/>
          <p:cNvPicPr preferRelativeResize="0"/>
          <p:nvPr/>
        </p:nvPicPr>
        <p:blipFill rotWithShape="1">
          <a:blip r:embed="rId5">
            <a:alphaModFix/>
          </a:blip>
          <a:srcRect b="80968" l="68006" r="29363" t="14440"/>
          <a:stretch/>
        </p:blipFill>
        <p:spPr>
          <a:xfrm>
            <a:off x="912738" y="137675"/>
            <a:ext cx="380995" cy="317199"/>
          </a:xfrm>
          <a:prstGeom prst="rect">
            <a:avLst/>
          </a:prstGeom>
          <a:noFill/>
          <a:ln>
            <a:noFill/>
          </a:ln>
        </p:spPr>
      </p:pic>
      <p:grpSp>
        <p:nvGrpSpPr>
          <p:cNvPr id="1090" name="Google Shape;1090;p28"/>
          <p:cNvGrpSpPr/>
          <p:nvPr/>
        </p:nvGrpSpPr>
        <p:grpSpPr>
          <a:xfrm rot="5400000">
            <a:off x="3997375" y="1631700"/>
            <a:ext cx="848228" cy="465750"/>
            <a:chOff x="1254175" y="3079500"/>
            <a:chExt cx="942475" cy="517500"/>
          </a:xfrm>
        </p:grpSpPr>
        <p:sp>
          <p:nvSpPr>
            <p:cNvPr id="1091" name="Google Shape;1091;p28"/>
            <p:cNvSpPr/>
            <p:nvPr/>
          </p:nvSpPr>
          <p:spPr>
            <a:xfrm rot="-5400000">
              <a:off x="1478900" y="2879250"/>
              <a:ext cx="517500" cy="918000"/>
            </a:xfrm>
            <a:prstGeom prst="downArrow">
              <a:avLst>
                <a:gd fmla="val 50000" name="adj1"/>
                <a:gd fmla="val 50000" name="adj2"/>
              </a:avLst>
            </a:prstGeom>
            <a:solidFill>
              <a:srgbClr val="BBBBBB"/>
            </a:solidFill>
            <a:ln cap="flat" cmpd="sng" w="9525">
              <a:solidFill>
                <a:srgbClr val="BBBBB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28"/>
            <p:cNvSpPr/>
            <p:nvPr/>
          </p:nvSpPr>
          <p:spPr>
            <a:xfrm rot="10800000">
              <a:off x="1711375" y="3100400"/>
              <a:ext cx="54000" cy="450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28"/>
            <p:cNvSpPr/>
            <p:nvPr/>
          </p:nvSpPr>
          <p:spPr>
            <a:xfrm rot="10800000">
              <a:off x="1558975" y="3100400"/>
              <a:ext cx="54000" cy="450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28"/>
            <p:cNvSpPr/>
            <p:nvPr/>
          </p:nvSpPr>
          <p:spPr>
            <a:xfrm rot="10800000">
              <a:off x="1406575" y="3100400"/>
              <a:ext cx="54000" cy="450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28"/>
            <p:cNvSpPr/>
            <p:nvPr/>
          </p:nvSpPr>
          <p:spPr>
            <a:xfrm rot="10800000">
              <a:off x="1406575" y="3100400"/>
              <a:ext cx="54000" cy="450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28"/>
            <p:cNvSpPr/>
            <p:nvPr/>
          </p:nvSpPr>
          <p:spPr>
            <a:xfrm rot="10800000">
              <a:off x="1254175" y="3100400"/>
              <a:ext cx="54000" cy="450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7" name="Google Shape;1097;p28"/>
          <p:cNvSpPr txBox="1"/>
          <p:nvPr/>
        </p:nvSpPr>
        <p:spPr>
          <a:xfrm>
            <a:off x="2885035" y="1534460"/>
            <a:ext cx="6583800" cy="54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1300">
                <a:solidFill>
                  <a:srgbClr val="BCBCBC"/>
                </a:solidFill>
                <a:latin typeface="Press Start 2P"/>
                <a:ea typeface="Press Start 2P"/>
                <a:cs typeface="Press Start 2P"/>
                <a:sym typeface="Press Start 2P"/>
              </a:rPr>
              <a:t>Modificaciones </a:t>
            </a:r>
            <a:endParaRPr sz="1300">
              <a:solidFill>
                <a:srgbClr val="BCBCBC"/>
              </a:solidFill>
              <a:latin typeface="Press Start 2P"/>
              <a:ea typeface="Press Start 2P"/>
              <a:cs typeface="Press Start 2P"/>
              <a:sym typeface="Press Start 2P"/>
            </a:endParaRPr>
          </a:p>
          <a:p>
            <a:pPr indent="0" lvl="0" marL="0" rtl="0" algn="ctr">
              <a:spcBef>
                <a:spcPts val="0"/>
              </a:spcBef>
              <a:spcAft>
                <a:spcPts val="0"/>
              </a:spcAft>
              <a:buNone/>
            </a:pPr>
            <a:r>
              <a:rPr lang="es" sz="1300">
                <a:solidFill>
                  <a:srgbClr val="BCBCBC"/>
                </a:solidFill>
                <a:latin typeface="Press Start 2P"/>
                <a:ea typeface="Press Start 2P"/>
                <a:cs typeface="Press Start 2P"/>
                <a:sym typeface="Press Start 2P"/>
              </a:rPr>
              <a:t>postraduccionales</a:t>
            </a:r>
            <a:endParaRPr sz="1300">
              <a:solidFill>
                <a:srgbClr val="BCBCBC"/>
              </a:solidFill>
              <a:latin typeface="Press Start 2P"/>
              <a:ea typeface="Press Start 2P"/>
              <a:cs typeface="Press Start 2P"/>
              <a:sym typeface="Press Start 2P"/>
            </a:endParaRPr>
          </a:p>
        </p:txBody>
      </p:sp>
      <p:pic>
        <p:nvPicPr>
          <p:cNvPr id="1098" name="Google Shape;1098;p28"/>
          <p:cNvPicPr preferRelativeResize="0"/>
          <p:nvPr/>
        </p:nvPicPr>
        <p:blipFill rotWithShape="1">
          <a:blip r:embed="rId5">
            <a:alphaModFix/>
          </a:blip>
          <a:srcRect b="80968" l="57908" r="39461" t="14440"/>
          <a:stretch/>
        </p:blipFill>
        <p:spPr>
          <a:xfrm>
            <a:off x="7721125" y="2042675"/>
            <a:ext cx="380995" cy="317199"/>
          </a:xfrm>
          <a:prstGeom prst="rect">
            <a:avLst/>
          </a:prstGeom>
          <a:noFill/>
          <a:ln>
            <a:noFill/>
          </a:ln>
        </p:spPr>
      </p:pic>
      <p:pic>
        <p:nvPicPr>
          <p:cNvPr id="1099" name="Google Shape;1099;p28"/>
          <p:cNvPicPr preferRelativeResize="0"/>
          <p:nvPr/>
        </p:nvPicPr>
        <p:blipFill rotWithShape="1">
          <a:blip r:embed="rId5">
            <a:alphaModFix/>
          </a:blip>
          <a:srcRect b="80968" l="68006" r="29363" t="14440"/>
          <a:stretch/>
        </p:blipFill>
        <p:spPr>
          <a:xfrm>
            <a:off x="912738" y="2042675"/>
            <a:ext cx="380995" cy="317199"/>
          </a:xfrm>
          <a:prstGeom prst="rect">
            <a:avLst/>
          </a:prstGeom>
          <a:noFill/>
          <a:ln>
            <a:noFill/>
          </a:ln>
        </p:spPr>
      </p:pic>
      <p:pic>
        <p:nvPicPr>
          <p:cNvPr id="1100" name="Google Shape;1100;p28"/>
          <p:cNvPicPr preferRelativeResize="0"/>
          <p:nvPr/>
        </p:nvPicPr>
        <p:blipFill rotWithShape="1">
          <a:blip r:embed="rId6">
            <a:alphaModFix/>
          </a:blip>
          <a:srcRect b="34752" l="34809" r="34836" t="22423"/>
          <a:stretch/>
        </p:blipFill>
        <p:spPr>
          <a:xfrm>
            <a:off x="2559000" y="628175"/>
            <a:ext cx="4292925" cy="2794549"/>
          </a:xfrm>
          <a:prstGeom prst="rect">
            <a:avLst/>
          </a:prstGeom>
          <a:noFill/>
          <a:ln>
            <a:noFill/>
          </a:ln>
        </p:spPr>
      </p:pic>
      <p:sp>
        <p:nvSpPr>
          <p:cNvPr id="1101" name="Google Shape;1101;p28"/>
          <p:cNvSpPr txBox="1"/>
          <p:nvPr/>
        </p:nvSpPr>
        <p:spPr>
          <a:xfrm>
            <a:off x="3604850" y="2727600"/>
            <a:ext cx="2409000" cy="3987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a:solidFill>
                  <a:srgbClr val="B2B2B2"/>
                </a:solidFill>
                <a:latin typeface="Press Start 2P"/>
                <a:ea typeface="Press Start 2P"/>
                <a:cs typeface="Press Start 2P"/>
                <a:sym typeface="Press Start 2P"/>
              </a:rPr>
              <a:t>Cola poli-A</a:t>
            </a:r>
            <a:endParaRPr>
              <a:solidFill>
                <a:srgbClr val="B2B2B2"/>
              </a:solidFill>
              <a:latin typeface="Press Start 2P"/>
              <a:ea typeface="Press Start 2P"/>
              <a:cs typeface="Press Start 2P"/>
              <a:sym typeface="Press Start 2P"/>
            </a:endParaRPr>
          </a:p>
          <a:p>
            <a:pPr indent="0" lvl="0" marL="0" rtl="0" algn="ctr">
              <a:spcBef>
                <a:spcPts val="0"/>
              </a:spcBef>
              <a:spcAft>
                <a:spcPts val="0"/>
              </a:spcAft>
              <a:buNone/>
            </a:pPr>
            <a:r>
              <a:t/>
            </a:r>
            <a:endParaRPr sz="1000">
              <a:latin typeface="Press Start 2P"/>
              <a:ea typeface="Press Start 2P"/>
              <a:cs typeface="Press Start 2P"/>
              <a:sym typeface="Press Start 2P"/>
            </a:endParaRPr>
          </a:p>
          <a:p>
            <a:pPr indent="0" lvl="0" marL="0" rtl="0" algn="l">
              <a:spcBef>
                <a:spcPts val="0"/>
              </a:spcBef>
              <a:spcAft>
                <a:spcPts val="0"/>
              </a:spcAft>
              <a:buNone/>
            </a:pPr>
            <a:r>
              <a:t/>
            </a:r>
            <a:endParaRPr sz="1000"/>
          </a:p>
        </p:txBody>
      </p:sp>
      <p:sp>
        <p:nvSpPr>
          <p:cNvPr id="1102" name="Google Shape;1102;p28"/>
          <p:cNvSpPr txBox="1"/>
          <p:nvPr/>
        </p:nvSpPr>
        <p:spPr>
          <a:xfrm>
            <a:off x="8371050" y="4667725"/>
            <a:ext cx="720000" cy="36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2000">
                <a:latin typeface="Press Start 2P"/>
                <a:ea typeface="Press Start 2P"/>
                <a:cs typeface="Press Start 2P"/>
                <a:sym typeface="Press Start 2P"/>
              </a:rPr>
              <a:t>10</a:t>
            </a:r>
            <a:endParaRPr sz="2000">
              <a:latin typeface="Press Start 2P"/>
              <a:ea typeface="Press Start 2P"/>
              <a:cs typeface="Press Start 2P"/>
              <a:sym typeface="Press Start 2P"/>
            </a:endParaRPr>
          </a:p>
        </p:txBody>
      </p:sp>
      <p:sp>
        <p:nvSpPr>
          <p:cNvPr id="1103" name="Google Shape;1103;p28"/>
          <p:cNvSpPr/>
          <p:nvPr/>
        </p:nvSpPr>
        <p:spPr>
          <a:xfrm flipH="1" rot="5400000">
            <a:off x="3970800" y="940200"/>
            <a:ext cx="1220400" cy="7110000"/>
          </a:xfrm>
          <a:prstGeom prst="wedgeRoundRectCallout">
            <a:avLst>
              <a:gd fmla="val 6674" name="adj1"/>
              <a:gd fmla="val 53218" name="adj2"/>
              <a:gd fmla="val 0" name="adj3"/>
            </a:avLst>
          </a:prstGeom>
          <a:solidFill>
            <a:srgbClr val="BFBFB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28"/>
          <p:cNvSpPr txBox="1"/>
          <p:nvPr/>
        </p:nvSpPr>
        <p:spPr>
          <a:xfrm>
            <a:off x="1202400" y="4017600"/>
            <a:ext cx="6738000" cy="9387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 sz="1100">
                <a:solidFill>
                  <a:schemeClr val="lt1"/>
                </a:solidFill>
                <a:latin typeface="Press Start 2P"/>
                <a:ea typeface="Press Start 2P"/>
                <a:cs typeface="Press Start 2P"/>
                <a:sym typeface="Press Start 2P"/>
              </a:rPr>
              <a:t>Una enzima agrega colas de poli-A al extremo 3´ de la hebra que consta de cientos de nucleótidos de adenina.</a:t>
            </a:r>
            <a:endParaRPr sz="1100">
              <a:solidFill>
                <a:schemeClr val="lt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lt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lt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lt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lt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lt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lt1"/>
              </a:solidFill>
              <a:latin typeface="Press Start 2P"/>
              <a:ea typeface="Press Start 2P"/>
              <a:cs typeface="Press Start 2P"/>
              <a:sym typeface="Press Start 2P"/>
            </a:endParaRPr>
          </a:p>
          <a:p>
            <a:pPr indent="0" lvl="0" marL="0" rtl="0" algn="l">
              <a:spcBef>
                <a:spcPts val="0"/>
              </a:spcBef>
              <a:spcAft>
                <a:spcPts val="0"/>
              </a:spcAft>
              <a:buNone/>
            </a:pPr>
            <a:r>
              <a:t/>
            </a:r>
            <a:endParaRPr/>
          </a:p>
        </p:txBody>
      </p:sp>
      <p:grpSp>
        <p:nvGrpSpPr>
          <p:cNvPr id="1105" name="Google Shape;1105;p28"/>
          <p:cNvGrpSpPr/>
          <p:nvPr/>
        </p:nvGrpSpPr>
        <p:grpSpPr>
          <a:xfrm>
            <a:off x="118800" y="3966301"/>
            <a:ext cx="627023" cy="990009"/>
            <a:chOff x="118800" y="3966301"/>
            <a:chExt cx="627023" cy="990009"/>
          </a:xfrm>
        </p:grpSpPr>
        <p:grpSp>
          <p:nvGrpSpPr>
            <p:cNvPr id="1106" name="Google Shape;1106;p28"/>
            <p:cNvGrpSpPr/>
            <p:nvPr/>
          </p:nvGrpSpPr>
          <p:grpSpPr>
            <a:xfrm>
              <a:off x="253789" y="3966301"/>
              <a:ext cx="381646" cy="990009"/>
              <a:chOff x="3992694" y="1192179"/>
              <a:chExt cx="1158609" cy="3018322"/>
            </a:xfrm>
          </p:grpSpPr>
          <p:sp>
            <p:nvSpPr>
              <p:cNvPr id="1107" name="Google Shape;1107;p28"/>
              <p:cNvSpPr/>
              <p:nvPr/>
            </p:nvSpPr>
            <p:spPr>
              <a:xfrm>
                <a:off x="4201112" y="1248680"/>
                <a:ext cx="380776" cy="53276"/>
              </a:xfrm>
              <a:custGeom>
                <a:rect b="b" l="l" r="r" t="t"/>
                <a:pathLst>
                  <a:path extrusionOk="0" h="727" w="5196">
                    <a:moveTo>
                      <a:pt x="1" y="1"/>
                    </a:moveTo>
                    <a:lnTo>
                      <a:pt x="1" y="727"/>
                    </a:lnTo>
                    <a:lnTo>
                      <a:pt x="5196" y="727"/>
                    </a:lnTo>
                    <a:lnTo>
                      <a:pt x="5196" y="1"/>
                    </a:ln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28"/>
              <p:cNvSpPr/>
              <p:nvPr/>
            </p:nvSpPr>
            <p:spPr>
              <a:xfrm>
                <a:off x="4563206" y="1248680"/>
                <a:ext cx="381289" cy="53276"/>
              </a:xfrm>
              <a:custGeom>
                <a:rect b="b" l="l" r="r" t="t"/>
                <a:pathLst>
                  <a:path extrusionOk="0" h="727" w="5203">
                    <a:moveTo>
                      <a:pt x="0" y="1"/>
                    </a:moveTo>
                    <a:lnTo>
                      <a:pt x="0" y="727"/>
                    </a:lnTo>
                    <a:lnTo>
                      <a:pt x="5203" y="727"/>
                    </a:lnTo>
                    <a:lnTo>
                      <a:pt x="5203" y="1"/>
                    </a:ln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28"/>
              <p:cNvSpPr/>
              <p:nvPr/>
            </p:nvSpPr>
            <p:spPr>
              <a:xfrm>
                <a:off x="4270218" y="1505465"/>
                <a:ext cx="310571" cy="53276"/>
              </a:xfrm>
              <a:custGeom>
                <a:rect b="b" l="l" r="r" t="t"/>
                <a:pathLst>
                  <a:path extrusionOk="0" h="727" w="4238">
                    <a:moveTo>
                      <a:pt x="1" y="0"/>
                    </a:moveTo>
                    <a:lnTo>
                      <a:pt x="1" y="726"/>
                    </a:lnTo>
                    <a:lnTo>
                      <a:pt x="4238" y="726"/>
                    </a:lnTo>
                    <a:lnTo>
                      <a:pt x="4238" y="0"/>
                    </a:ln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28"/>
              <p:cNvSpPr/>
              <p:nvPr/>
            </p:nvSpPr>
            <p:spPr>
              <a:xfrm>
                <a:off x="4565917" y="1505465"/>
                <a:ext cx="310571" cy="53276"/>
              </a:xfrm>
              <a:custGeom>
                <a:rect b="b" l="l" r="r" t="t"/>
                <a:pathLst>
                  <a:path extrusionOk="0" h="727" w="4238">
                    <a:moveTo>
                      <a:pt x="1" y="0"/>
                    </a:moveTo>
                    <a:lnTo>
                      <a:pt x="1" y="726"/>
                    </a:lnTo>
                    <a:lnTo>
                      <a:pt x="4237" y="726"/>
                    </a:lnTo>
                    <a:lnTo>
                      <a:pt x="4237" y="0"/>
                    </a:ln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28"/>
              <p:cNvSpPr/>
              <p:nvPr/>
            </p:nvSpPr>
            <p:spPr>
              <a:xfrm>
                <a:off x="4037617" y="1192179"/>
                <a:ext cx="200354" cy="171774"/>
              </a:xfrm>
              <a:custGeom>
                <a:rect b="b" l="l" r="r" t="t"/>
                <a:pathLst>
                  <a:path extrusionOk="0" h="2344" w="2734">
                    <a:moveTo>
                      <a:pt x="1565" y="1"/>
                    </a:moveTo>
                    <a:cubicBezTo>
                      <a:pt x="517" y="1"/>
                      <a:pt x="1" y="1266"/>
                      <a:pt x="734" y="2000"/>
                    </a:cubicBezTo>
                    <a:cubicBezTo>
                      <a:pt x="974" y="2237"/>
                      <a:pt x="1269" y="2344"/>
                      <a:pt x="1557" y="2344"/>
                    </a:cubicBezTo>
                    <a:cubicBezTo>
                      <a:pt x="2158" y="2344"/>
                      <a:pt x="2733" y="1880"/>
                      <a:pt x="2733" y="1176"/>
                    </a:cubicBezTo>
                    <a:cubicBezTo>
                      <a:pt x="2733" y="525"/>
                      <a:pt x="2209" y="1"/>
                      <a:pt x="1565" y="1"/>
                    </a:cubicBez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28"/>
              <p:cNvSpPr/>
              <p:nvPr/>
            </p:nvSpPr>
            <p:spPr>
              <a:xfrm>
                <a:off x="4037617" y="1192179"/>
                <a:ext cx="200354" cy="171774"/>
              </a:xfrm>
              <a:custGeom>
                <a:rect b="b" l="l" r="r" t="t"/>
                <a:pathLst>
                  <a:path extrusionOk="0" h="2344" w="2734">
                    <a:moveTo>
                      <a:pt x="1565" y="1"/>
                    </a:moveTo>
                    <a:cubicBezTo>
                      <a:pt x="517" y="1"/>
                      <a:pt x="1" y="1266"/>
                      <a:pt x="734" y="2000"/>
                    </a:cubicBezTo>
                    <a:cubicBezTo>
                      <a:pt x="974" y="2237"/>
                      <a:pt x="1269" y="2344"/>
                      <a:pt x="1557" y="2344"/>
                    </a:cubicBezTo>
                    <a:cubicBezTo>
                      <a:pt x="2158" y="2344"/>
                      <a:pt x="2733" y="1880"/>
                      <a:pt x="2733" y="1176"/>
                    </a:cubicBezTo>
                    <a:cubicBezTo>
                      <a:pt x="2733" y="525"/>
                      <a:pt x="2209" y="1"/>
                      <a:pt x="1565" y="1"/>
                    </a:cubicBez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28"/>
              <p:cNvSpPr/>
              <p:nvPr/>
            </p:nvSpPr>
            <p:spPr>
              <a:xfrm>
                <a:off x="4197301" y="1452261"/>
                <a:ext cx="200281" cy="171994"/>
              </a:xfrm>
              <a:custGeom>
                <a:rect b="b" l="l" r="r" t="t"/>
                <a:pathLst>
                  <a:path extrusionOk="0" h="2347" w="2733">
                    <a:moveTo>
                      <a:pt x="1565" y="0"/>
                    </a:moveTo>
                    <a:cubicBezTo>
                      <a:pt x="517" y="0"/>
                      <a:pt x="0" y="1265"/>
                      <a:pt x="734" y="1999"/>
                    </a:cubicBezTo>
                    <a:cubicBezTo>
                      <a:pt x="974" y="2239"/>
                      <a:pt x="1268" y="2346"/>
                      <a:pt x="1556" y="2346"/>
                    </a:cubicBezTo>
                    <a:cubicBezTo>
                      <a:pt x="2158" y="2346"/>
                      <a:pt x="2732" y="1879"/>
                      <a:pt x="2732" y="1175"/>
                    </a:cubicBezTo>
                    <a:cubicBezTo>
                      <a:pt x="2732" y="524"/>
                      <a:pt x="2208" y="0"/>
                      <a:pt x="1565" y="0"/>
                    </a:cubicBez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28"/>
              <p:cNvSpPr/>
              <p:nvPr/>
            </p:nvSpPr>
            <p:spPr>
              <a:xfrm>
                <a:off x="4920829" y="1192179"/>
                <a:ext cx="200354" cy="171774"/>
              </a:xfrm>
              <a:custGeom>
                <a:rect b="b" l="l" r="r" t="t"/>
                <a:pathLst>
                  <a:path extrusionOk="0" h="2344" w="2734">
                    <a:moveTo>
                      <a:pt x="1169" y="1"/>
                    </a:moveTo>
                    <a:cubicBezTo>
                      <a:pt x="525" y="1"/>
                      <a:pt x="1" y="525"/>
                      <a:pt x="1" y="1176"/>
                    </a:cubicBezTo>
                    <a:cubicBezTo>
                      <a:pt x="1" y="1880"/>
                      <a:pt x="576" y="2344"/>
                      <a:pt x="1175" y="2344"/>
                    </a:cubicBezTo>
                    <a:cubicBezTo>
                      <a:pt x="1462" y="2344"/>
                      <a:pt x="1754" y="2237"/>
                      <a:pt x="1992" y="2000"/>
                    </a:cubicBezTo>
                    <a:cubicBezTo>
                      <a:pt x="2733" y="1266"/>
                      <a:pt x="2209" y="1"/>
                      <a:pt x="1169" y="1"/>
                    </a:cubicBez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28"/>
              <p:cNvSpPr/>
              <p:nvPr/>
            </p:nvSpPr>
            <p:spPr>
              <a:xfrm>
                <a:off x="4920829" y="1192179"/>
                <a:ext cx="200354" cy="171774"/>
              </a:xfrm>
              <a:custGeom>
                <a:rect b="b" l="l" r="r" t="t"/>
                <a:pathLst>
                  <a:path extrusionOk="0" h="2344" w="2734">
                    <a:moveTo>
                      <a:pt x="1169" y="1"/>
                    </a:moveTo>
                    <a:cubicBezTo>
                      <a:pt x="525" y="1"/>
                      <a:pt x="1" y="525"/>
                      <a:pt x="1" y="1176"/>
                    </a:cubicBezTo>
                    <a:cubicBezTo>
                      <a:pt x="1" y="1880"/>
                      <a:pt x="576" y="2344"/>
                      <a:pt x="1175" y="2344"/>
                    </a:cubicBezTo>
                    <a:cubicBezTo>
                      <a:pt x="1462" y="2344"/>
                      <a:pt x="1754" y="2237"/>
                      <a:pt x="1992" y="2000"/>
                    </a:cubicBezTo>
                    <a:cubicBezTo>
                      <a:pt x="2733" y="1266"/>
                      <a:pt x="2209" y="1"/>
                      <a:pt x="1169" y="1"/>
                    </a:cubicBez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28"/>
              <p:cNvSpPr/>
              <p:nvPr/>
            </p:nvSpPr>
            <p:spPr>
              <a:xfrm>
                <a:off x="4761218" y="1452261"/>
                <a:ext cx="171188" cy="171774"/>
              </a:xfrm>
              <a:custGeom>
                <a:rect b="b" l="l" r="r" t="t"/>
                <a:pathLst>
                  <a:path extrusionOk="0" h="2344" w="2336">
                    <a:moveTo>
                      <a:pt x="1168" y="0"/>
                    </a:moveTo>
                    <a:cubicBezTo>
                      <a:pt x="524" y="0"/>
                      <a:pt x="0" y="524"/>
                      <a:pt x="0" y="1175"/>
                    </a:cubicBezTo>
                    <a:cubicBezTo>
                      <a:pt x="0" y="1819"/>
                      <a:pt x="524" y="2343"/>
                      <a:pt x="1168" y="2343"/>
                    </a:cubicBezTo>
                    <a:cubicBezTo>
                      <a:pt x="1812" y="2343"/>
                      <a:pt x="2336" y="1819"/>
                      <a:pt x="2336" y="1175"/>
                    </a:cubicBezTo>
                    <a:cubicBezTo>
                      <a:pt x="2336" y="524"/>
                      <a:pt x="1812" y="0"/>
                      <a:pt x="1168" y="0"/>
                    </a:cubicBez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28"/>
              <p:cNvSpPr/>
              <p:nvPr/>
            </p:nvSpPr>
            <p:spPr>
              <a:xfrm>
                <a:off x="4729413" y="1966784"/>
                <a:ext cx="200281" cy="171628"/>
              </a:xfrm>
              <a:custGeom>
                <a:rect b="b" l="l" r="r" t="t"/>
                <a:pathLst>
                  <a:path extrusionOk="0" h="2342" w="2733">
                    <a:moveTo>
                      <a:pt x="1565" y="1"/>
                    </a:moveTo>
                    <a:cubicBezTo>
                      <a:pt x="517" y="1"/>
                      <a:pt x="0" y="1258"/>
                      <a:pt x="734" y="1999"/>
                    </a:cubicBezTo>
                    <a:cubicBezTo>
                      <a:pt x="970" y="2236"/>
                      <a:pt x="1262" y="2341"/>
                      <a:pt x="1549" y="2341"/>
                    </a:cubicBezTo>
                    <a:cubicBezTo>
                      <a:pt x="2151" y="2341"/>
                      <a:pt x="2733" y="1874"/>
                      <a:pt x="2733" y="1168"/>
                    </a:cubicBezTo>
                    <a:cubicBezTo>
                      <a:pt x="2733" y="525"/>
                      <a:pt x="2209" y="1"/>
                      <a:pt x="1565" y="1"/>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28"/>
              <p:cNvSpPr/>
              <p:nvPr/>
            </p:nvSpPr>
            <p:spPr>
              <a:xfrm>
                <a:off x="4885726" y="2224082"/>
                <a:ext cx="200281" cy="171628"/>
              </a:xfrm>
              <a:custGeom>
                <a:rect b="b" l="l" r="r" t="t"/>
                <a:pathLst>
                  <a:path extrusionOk="0" h="2342" w="2733">
                    <a:moveTo>
                      <a:pt x="1565" y="0"/>
                    </a:moveTo>
                    <a:cubicBezTo>
                      <a:pt x="525" y="0"/>
                      <a:pt x="1" y="1258"/>
                      <a:pt x="742" y="1999"/>
                    </a:cubicBezTo>
                    <a:cubicBezTo>
                      <a:pt x="978" y="2235"/>
                      <a:pt x="1269" y="2341"/>
                      <a:pt x="1555" y="2341"/>
                    </a:cubicBezTo>
                    <a:cubicBezTo>
                      <a:pt x="2155" y="2341"/>
                      <a:pt x="2733" y="1873"/>
                      <a:pt x="2733" y="1168"/>
                    </a:cubicBezTo>
                    <a:cubicBezTo>
                      <a:pt x="2733" y="524"/>
                      <a:pt x="2209" y="0"/>
                      <a:pt x="1565" y="0"/>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28"/>
              <p:cNvSpPr/>
              <p:nvPr/>
            </p:nvSpPr>
            <p:spPr>
              <a:xfrm>
                <a:off x="4951022" y="2478083"/>
                <a:ext cx="200281" cy="171701"/>
              </a:xfrm>
              <a:custGeom>
                <a:rect b="b" l="l" r="r" t="t"/>
                <a:pathLst>
                  <a:path extrusionOk="0" h="2343" w="2733">
                    <a:moveTo>
                      <a:pt x="1565" y="0"/>
                    </a:moveTo>
                    <a:cubicBezTo>
                      <a:pt x="517" y="0"/>
                      <a:pt x="1" y="1258"/>
                      <a:pt x="734" y="1999"/>
                    </a:cubicBezTo>
                    <a:cubicBezTo>
                      <a:pt x="974" y="2236"/>
                      <a:pt x="1268" y="2343"/>
                      <a:pt x="1555" y="2343"/>
                    </a:cubicBezTo>
                    <a:cubicBezTo>
                      <a:pt x="2157" y="2343"/>
                      <a:pt x="2733" y="1877"/>
                      <a:pt x="2733" y="1168"/>
                    </a:cubicBezTo>
                    <a:cubicBezTo>
                      <a:pt x="2733" y="524"/>
                      <a:pt x="2209" y="0"/>
                      <a:pt x="1565" y="0"/>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28"/>
              <p:cNvSpPr/>
              <p:nvPr/>
            </p:nvSpPr>
            <p:spPr>
              <a:xfrm>
                <a:off x="4932921" y="2750184"/>
                <a:ext cx="200867" cy="171554"/>
              </a:xfrm>
              <a:custGeom>
                <a:rect b="b" l="l" r="r" t="t"/>
                <a:pathLst>
                  <a:path extrusionOk="0" h="2341" w="2741">
                    <a:moveTo>
                      <a:pt x="1565" y="0"/>
                    </a:moveTo>
                    <a:cubicBezTo>
                      <a:pt x="524" y="0"/>
                      <a:pt x="0" y="1258"/>
                      <a:pt x="742" y="1999"/>
                    </a:cubicBezTo>
                    <a:cubicBezTo>
                      <a:pt x="978" y="2235"/>
                      <a:pt x="1270" y="2341"/>
                      <a:pt x="1556" y="2341"/>
                    </a:cubicBezTo>
                    <a:cubicBezTo>
                      <a:pt x="2159" y="2341"/>
                      <a:pt x="2740" y="1873"/>
                      <a:pt x="2740" y="1168"/>
                    </a:cubicBezTo>
                    <a:cubicBezTo>
                      <a:pt x="2740" y="524"/>
                      <a:pt x="2216" y="0"/>
                      <a:pt x="1565" y="0"/>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28"/>
              <p:cNvSpPr/>
              <p:nvPr/>
            </p:nvSpPr>
            <p:spPr>
              <a:xfrm>
                <a:off x="4862129" y="2992605"/>
                <a:ext cx="200354" cy="171481"/>
              </a:xfrm>
              <a:custGeom>
                <a:rect b="b" l="l" r="r" t="t"/>
                <a:pathLst>
                  <a:path extrusionOk="0" h="2340" w="2734">
                    <a:moveTo>
                      <a:pt x="1565" y="1"/>
                    </a:moveTo>
                    <a:cubicBezTo>
                      <a:pt x="525" y="1"/>
                      <a:pt x="1" y="1258"/>
                      <a:pt x="734" y="1992"/>
                    </a:cubicBezTo>
                    <a:cubicBezTo>
                      <a:pt x="974" y="2232"/>
                      <a:pt x="1269" y="2339"/>
                      <a:pt x="1557" y="2339"/>
                    </a:cubicBezTo>
                    <a:cubicBezTo>
                      <a:pt x="2158" y="2339"/>
                      <a:pt x="2733" y="1872"/>
                      <a:pt x="2733" y="1168"/>
                    </a:cubicBezTo>
                    <a:cubicBezTo>
                      <a:pt x="2733" y="525"/>
                      <a:pt x="2209" y="1"/>
                      <a:pt x="1565" y="1"/>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28"/>
              <p:cNvSpPr/>
              <p:nvPr/>
            </p:nvSpPr>
            <p:spPr>
              <a:xfrm>
                <a:off x="4726115" y="3258697"/>
                <a:ext cx="200281" cy="171408"/>
              </a:xfrm>
              <a:custGeom>
                <a:rect b="b" l="l" r="r" t="t"/>
                <a:pathLst>
                  <a:path extrusionOk="0" h="2339" w="2733">
                    <a:moveTo>
                      <a:pt x="1565" y="0"/>
                    </a:moveTo>
                    <a:cubicBezTo>
                      <a:pt x="524" y="0"/>
                      <a:pt x="0" y="1258"/>
                      <a:pt x="741" y="1991"/>
                    </a:cubicBezTo>
                    <a:cubicBezTo>
                      <a:pt x="979" y="2232"/>
                      <a:pt x="1272" y="2339"/>
                      <a:pt x="1559" y="2339"/>
                    </a:cubicBezTo>
                    <a:cubicBezTo>
                      <a:pt x="2158" y="2339"/>
                      <a:pt x="2733" y="1871"/>
                      <a:pt x="2733" y="1168"/>
                    </a:cubicBezTo>
                    <a:cubicBezTo>
                      <a:pt x="2733" y="524"/>
                      <a:pt x="2209" y="0"/>
                      <a:pt x="1565" y="0"/>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28"/>
              <p:cNvSpPr/>
              <p:nvPr/>
            </p:nvSpPr>
            <p:spPr>
              <a:xfrm>
                <a:off x="4214303" y="1966784"/>
                <a:ext cx="200281" cy="171628"/>
              </a:xfrm>
              <a:custGeom>
                <a:rect b="b" l="l" r="r" t="t"/>
                <a:pathLst>
                  <a:path extrusionOk="0" h="2342" w="2733">
                    <a:moveTo>
                      <a:pt x="1168" y="1"/>
                    </a:moveTo>
                    <a:cubicBezTo>
                      <a:pt x="524" y="1"/>
                      <a:pt x="0" y="525"/>
                      <a:pt x="0" y="1168"/>
                    </a:cubicBezTo>
                    <a:cubicBezTo>
                      <a:pt x="0" y="1874"/>
                      <a:pt x="578" y="2341"/>
                      <a:pt x="1181" y="2341"/>
                    </a:cubicBezTo>
                    <a:cubicBezTo>
                      <a:pt x="1468" y="2341"/>
                      <a:pt x="1760" y="2236"/>
                      <a:pt x="1999" y="1999"/>
                    </a:cubicBezTo>
                    <a:cubicBezTo>
                      <a:pt x="2733" y="1258"/>
                      <a:pt x="2209" y="1"/>
                      <a:pt x="1168" y="1"/>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1124" name="Google Shape;1124;p28"/>
              <p:cNvSpPr/>
              <p:nvPr/>
            </p:nvSpPr>
            <p:spPr>
              <a:xfrm>
                <a:off x="4057403" y="2224082"/>
                <a:ext cx="171774" cy="171188"/>
              </a:xfrm>
              <a:custGeom>
                <a:rect b="b" l="l" r="r" t="t"/>
                <a:pathLst>
                  <a:path extrusionOk="0" h="2336" w="2344">
                    <a:moveTo>
                      <a:pt x="1176" y="0"/>
                    </a:moveTo>
                    <a:cubicBezTo>
                      <a:pt x="524" y="0"/>
                      <a:pt x="0" y="524"/>
                      <a:pt x="0" y="1168"/>
                    </a:cubicBezTo>
                    <a:cubicBezTo>
                      <a:pt x="0" y="1812"/>
                      <a:pt x="524" y="2336"/>
                      <a:pt x="1176" y="2336"/>
                    </a:cubicBezTo>
                    <a:cubicBezTo>
                      <a:pt x="1819" y="2336"/>
                      <a:pt x="2343" y="1812"/>
                      <a:pt x="2343" y="1168"/>
                    </a:cubicBezTo>
                    <a:cubicBezTo>
                      <a:pt x="2343" y="524"/>
                      <a:pt x="1819" y="0"/>
                      <a:pt x="1176" y="0"/>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1125" name="Google Shape;1125;p28"/>
              <p:cNvSpPr/>
              <p:nvPr/>
            </p:nvSpPr>
            <p:spPr>
              <a:xfrm>
                <a:off x="3992694" y="2478083"/>
                <a:ext cx="200281" cy="171701"/>
              </a:xfrm>
              <a:custGeom>
                <a:rect b="b" l="l" r="r" t="t"/>
                <a:pathLst>
                  <a:path extrusionOk="0" h="2343" w="2733">
                    <a:moveTo>
                      <a:pt x="1168" y="0"/>
                    </a:moveTo>
                    <a:cubicBezTo>
                      <a:pt x="524" y="0"/>
                      <a:pt x="0" y="524"/>
                      <a:pt x="0" y="1168"/>
                    </a:cubicBezTo>
                    <a:cubicBezTo>
                      <a:pt x="0" y="1877"/>
                      <a:pt x="576" y="2343"/>
                      <a:pt x="1175" y="2343"/>
                    </a:cubicBezTo>
                    <a:cubicBezTo>
                      <a:pt x="1462" y="2343"/>
                      <a:pt x="1754" y="2236"/>
                      <a:pt x="1991" y="1999"/>
                    </a:cubicBezTo>
                    <a:cubicBezTo>
                      <a:pt x="2732" y="1258"/>
                      <a:pt x="2208" y="0"/>
                      <a:pt x="1168" y="0"/>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1126" name="Google Shape;1126;p28"/>
              <p:cNvSpPr/>
              <p:nvPr/>
            </p:nvSpPr>
            <p:spPr>
              <a:xfrm>
                <a:off x="4010209" y="2750184"/>
                <a:ext cx="200281" cy="171554"/>
              </a:xfrm>
              <a:custGeom>
                <a:rect b="b" l="l" r="r" t="t"/>
                <a:pathLst>
                  <a:path extrusionOk="0" h="2341" w="2733">
                    <a:moveTo>
                      <a:pt x="1168" y="0"/>
                    </a:moveTo>
                    <a:cubicBezTo>
                      <a:pt x="525" y="0"/>
                      <a:pt x="1" y="524"/>
                      <a:pt x="1" y="1168"/>
                    </a:cubicBezTo>
                    <a:cubicBezTo>
                      <a:pt x="1" y="1873"/>
                      <a:pt x="578" y="2341"/>
                      <a:pt x="1181" y="2341"/>
                    </a:cubicBezTo>
                    <a:cubicBezTo>
                      <a:pt x="1468" y="2341"/>
                      <a:pt x="1760" y="2235"/>
                      <a:pt x="1999" y="1999"/>
                    </a:cubicBezTo>
                    <a:cubicBezTo>
                      <a:pt x="2733" y="1258"/>
                      <a:pt x="2216"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28"/>
              <p:cNvSpPr/>
              <p:nvPr/>
            </p:nvSpPr>
            <p:spPr>
              <a:xfrm>
                <a:off x="4081000" y="2992605"/>
                <a:ext cx="200794" cy="171481"/>
              </a:xfrm>
              <a:custGeom>
                <a:rect b="b" l="l" r="r" t="t"/>
                <a:pathLst>
                  <a:path extrusionOk="0" h="2340" w="2740">
                    <a:moveTo>
                      <a:pt x="1175" y="1"/>
                    </a:moveTo>
                    <a:cubicBezTo>
                      <a:pt x="524" y="1"/>
                      <a:pt x="0" y="525"/>
                      <a:pt x="0" y="1168"/>
                    </a:cubicBezTo>
                    <a:cubicBezTo>
                      <a:pt x="0" y="1872"/>
                      <a:pt x="578" y="2339"/>
                      <a:pt x="1180" y="2339"/>
                    </a:cubicBezTo>
                    <a:cubicBezTo>
                      <a:pt x="1468" y="2339"/>
                      <a:pt x="1761" y="2232"/>
                      <a:pt x="1999" y="1992"/>
                    </a:cubicBezTo>
                    <a:cubicBezTo>
                      <a:pt x="2740" y="1258"/>
                      <a:pt x="2216" y="1"/>
                      <a:pt x="1175" y="1"/>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28"/>
              <p:cNvSpPr/>
              <p:nvPr/>
            </p:nvSpPr>
            <p:spPr>
              <a:xfrm>
                <a:off x="4217015" y="3258697"/>
                <a:ext cx="200281" cy="171408"/>
              </a:xfrm>
              <a:custGeom>
                <a:rect b="b" l="l" r="r" t="t"/>
                <a:pathLst>
                  <a:path extrusionOk="0" h="2339" w="2733">
                    <a:moveTo>
                      <a:pt x="1168" y="0"/>
                    </a:moveTo>
                    <a:cubicBezTo>
                      <a:pt x="525" y="0"/>
                      <a:pt x="1" y="524"/>
                      <a:pt x="1" y="1168"/>
                    </a:cubicBezTo>
                    <a:cubicBezTo>
                      <a:pt x="1" y="1871"/>
                      <a:pt x="579" y="2339"/>
                      <a:pt x="1180" y="2339"/>
                    </a:cubicBezTo>
                    <a:cubicBezTo>
                      <a:pt x="1468" y="2339"/>
                      <a:pt x="1762" y="2232"/>
                      <a:pt x="1999" y="1991"/>
                    </a:cubicBezTo>
                    <a:cubicBezTo>
                      <a:pt x="2733" y="1258"/>
                      <a:pt x="2216"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28"/>
              <p:cNvSpPr/>
              <p:nvPr/>
            </p:nvSpPr>
            <p:spPr>
              <a:xfrm>
                <a:off x="4757920" y="3781501"/>
                <a:ext cx="171774" cy="171774"/>
              </a:xfrm>
              <a:custGeom>
                <a:rect b="b" l="l" r="r" t="t"/>
                <a:pathLst>
                  <a:path extrusionOk="0" h="2344" w="2344">
                    <a:moveTo>
                      <a:pt x="1168" y="0"/>
                    </a:moveTo>
                    <a:cubicBezTo>
                      <a:pt x="525" y="0"/>
                      <a:pt x="1" y="524"/>
                      <a:pt x="1" y="1175"/>
                    </a:cubicBezTo>
                    <a:cubicBezTo>
                      <a:pt x="1" y="1819"/>
                      <a:pt x="525" y="2343"/>
                      <a:pt x="1168" y="2343"/>
                    </a:cubicBezTo>
                    <a:cubicBezTo>
                      <a:pt x="1820" y="2343"/>
                      <a:pt x="2344" y="1819"/>
                      <a:pt x="2344" y="1175"/>
                    </a:cubicBezTo>
                    <a:cubicBezTo>
                      <a:pt x="2344" y="524"/>
                      <a:pt x="1820"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28"/>
              <p:cNvSpPr/>
              <p:nvPr/>
            </p:nvSpPr>
            <p:spPr>
              <a:xfrm>
                <a:off x="4885726" y="4038726"/>
                <a:ext cx="200281" cy="171774"/>
              </a:xfrm>
              <a:custGeom>
                <a:rect b="b" l="l" r="r" t="t"/>
                <a:pathLst>
                  <a:path extrusionOk="0" h="2344" w="2733">
                    <a:moveTo>
                      <a:pt x="1565" y="1"/>
                    </a:moveTo>
                    <a:cubicBezTo>
                      <a:pt x="525" y="1"/>
                      <a:pt x="1" y="1258"/>
                      <a:pt x="742" y="2000"/>
                    </a:cubicBezTo>
                    <a:cubicBezTo>
                      <a:pt x="979" y="2237"/>
                      <a:pt x="1271" y="2343"/>
                      <a:pt x="1558" y="2343"/>
                    </a:cubicBezTo>
                    <a:cubicBezTo>
                      <a:pt x="2157" y="2343"/>
                      <a:pt x="2733" y="1878"/>
                      <a:pt x="2733" y="1169"/>
                    </a:cubicBezTo>
                    <a:cubicBezTo>
                      <a:pt x="2733" y="525"/>
                      <a:pt x="2209" y="1"/>
                      <a:pt x="1565" y="1"/>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28"/>
              <p:cNvSpPr/>
              <p:nvPr/>
            </p:nvSpPr>
            <p:spPr>
              <a:xfrm>
                <a:off x="4225809" y="3781501"/>
                <a:ext cx="200867" cy="171994"/>
              </a:xfrm>
              <a:custGeom>
                <a:rect b="b" l="l" r="r" t="t"/>
                <a:pathLst>
                  <a:path extrusionOk="0" h="2347" w="2741">
                    <a:moveTo>
                      <a:pt x="1176" y="0"/>
                    </a:moveTo>
                    <a:cubicBezTo>
                      <a:pt x="524" y="0"/>
                      <a:pt x="0" y="524"/>
                      <a:pt x="0" y="1175"/>
                    </a:cubicBezTo>
                    <a:cubicBezTo>
                      <a:pt x="0" y="1879"/>
                      <a:pt x="579" y="2346"/>
                      <a:pt x="1180" y="2346"/>
                    </a:cubicBezTo>
                    <a:cubicBezTo>
                      <a:pt x="1468" y="2346"/>
                      <a:pt x="1761" y="2239"/>
                      <a:pt x="1999" y="1999"/>
                    </a:cubicBezTo>
                    <a:cubicBezTo>
                      <a:pt x="2740" y="1265"/>
                      <a:pt x="2216" y="0"/>
                      <a:pt x="1176" y="0"/>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28"/>
              <p:cNvSpPr/>
              <p:nvPr/>
            </p:nvSpPr>
            <p:spPr>
              <a:xfrm>
                <a:off x="4069495" y="4038726"/>
                <a:ext cx="200281" cy="171774"/>
              </a:xfrm>
              <a:custGeom>
                <a:rect b="b" l="l" r="r" t="t"/>
                <a:pathLst>
                  <a:path extrusionOk="0" h="2344" w="2733">
                    <a:moveTo>
                      <a:pt x="1168" y="1"/>
                    </a:moveTo>
                    <a:cubicBezTo>
                      <a:pt x="524" y="1"/>
                      <a:pt x="0" y="525"/>
                      <a:pt x="0" y="1169"/>
                    </a:cubicBezTo>
                    <a:cubicBezTo>
                      <a:pt x="0" y="1878"/>
                      <a:pt x="576" y="2343"/>
                      <a:pt x="1177" y="2343"/>
                    </a:cubicBezTo>
                    <a:cubicBezTo>
                      <a:pt x="1465" y="2343"/>
                      <a:pt x="1759" y="2237"/>
                      <a:pt x="1999" y="2000"/>
                    </a:cubicBezTo>
                    <a:cubicBezTo>
                      <a:pt x="2732" y="1258"/>
                      <a:pt x="2208" y="1"/>
                      <a:pt x="1168" y="1"/>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28"/>
              <p:cNvSpPr/>
              <p:nvPr/>
            </p:nvSpPr>
            <p:spPr>
              <a:xfrm>
                <a:off x="4395313" y="1667275"/>
                <a:ext cx="313869" cy="268361"/>
              </a:xfrm>
              <a:custGeom>
                <a:rect b="b" l="l" r="r" t="t"/>
                <a:pathLst>
                  <a:path extrusionOk="0" h="3662" w="4283">
                    <a:moveTo>
                      <a:pt x="2448" y="0"/>
                    </a:moveTo>
                    <a:cubicBezTo>
                      <a:pt x="816" y="0"/>
                      <a:pt x="1" y="1969"/>
                      <a:pt x="1153" y="3122"/>
                    </a:cubicBezTo>
                    <a:cubicBezTo>
                      <a:pt x="1526" y="3495"/>
                      <a:pt x="1985" y="3662"/>
                      <a:pt x="2435" y="3662"/>
                    </a:cubicBezTo>
                    <a:cubicBezTo>
                      <a:pt x="3378" y="3662"/>
                      <a:pt x="4282" y="2931"/>
                      <a:pt x="4282" y="1827"/>
                    </a:cubicBezTo>
                    <a:cubicBezTo>
                      <a:pt x="4282" y="816"/>
                      <a:pt x="3459" y="0"/>
                      <a:pt x="2448" y="0"/>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1134" name="Google Shape;1134;p28"/>
              <p:cNvSpPr/>
              <p:nvPr/>
            </p:nvSpPr>
            <p:spPr>
              <a:xfrm>
                <a:off x="4429317" y="3478694"/>
                <a:ext cx="294669" cy="268434"/>
              </a:xfrm>
              <a:custGeom>
                <a:rect b="b" l="l" r="r" t="t"/>
                <a:pathLst>
                  <a:path extrusionOk="0" h="3663" w="4021">
                    <a:moveTo>
                      <a:pt x="2011" y="0"/>
                    </a:moveTo>
                    <a:cubicBezTo>
                      <a:pt x="1543" y="0"/>
                      <a:pt x="1075" y="180"/>
                      <a:pt x="719" y="539"/>
                    </a:cubicBezTo>
                    <a:cubicBezTo>
                      <a:pt x="1" y="1250"/>
                      <a:pt x="1" y="2410"/>
                      <a:pt x="719" y="3129"/>
                    </a:cubicBezTo>
                    <a:cubicBezTo>
                      <a:pt x="1075" y="3485"/>
                      <a:pt x="1543" y="3662"/>
                      <a:pt x="2011" y="3662"/>
                    </a:cubicBezTo>
                    <a:cubicBezTo>
                      <a:pt x="2480" y="3662"/>
                      <a:pt x="2950" y="3485"/>
                      <a:pt x="3309" y="3129"/>
                    </a:cubicBezTo>
                    <a:cubicBezTo>
                      <a:pt x="4020" y="2410"/>
                      <a:pt x="4020" y="1250"/>
                      <a:pt x="3309" y="539"/>
                    </a:cubicBezTo>
                    <a:cubicBezTo>
                      <a:pt x="2950" y="180"/>
                      <a:pt x="2480" y="0"/>
                      <a:pt x="2011" y="0"/>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28"/>
              <p:cNvSpPr/>
              <p:nvPr/>
            </p:nvSpPr>
            <p:spPr>
              <a:xfrm>
                <a:off x="4201112" y="2281683"/>
                <a:ext cx="380776" cy="53276"/>
              </a:xfrm>
              <a:custGeom>
                <a:rect b="b" l="l" r="r" t="t"/>
                <a:pathLst>
                  <a:path extrusionOk="0" h="727" w="5196">
                    <a:moveTo>
                      <a:pt x="1" y="0"/>
                    </a:moveTo>
                    <a:lnTo>
                      <a:pt x="1" y="726"/>
                    </a:lnTo>
                    <a:lnTo>
                      <a:pt x="5196" y="726"/>
                    </a:lnTo>
                    <a:lnTo>
                      <a:pt x="5196" y="0"/>
                    </a:ln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1136" name="Google Shape;1136;p28"/>
              <p:cNvSpPr/>
              <p:nvPr/>
            </p:nvSpPr>
            <p:spPr>
              <a:xfrm>
                <a:off x="4563206" y="2281683"/>
                <a:ext cx="381289" cy="53276"/>
              </a:xfrm>
              <a:custGeom>
                <a:rect b="b" l="l" r="r" t="t"/>
                <a:pathLst>
                  <a:path extrusionOk="0" h="727" w="5203">
                    <a:moveTo>
                      <a:pt x="0" y="0"/>
                    </a:moveTo>
                    <a:lnTo>
                      <a:pt x="0" y="726"/>
                    </a:lnTo>
                    <a:lnTo>
                      <a:pt x="5203" y="726"/>
                    </a:lnTo>
                    <a:lnTo>
                      <a:pt x="5203" y="0"/>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28"/>
              <p:cNvSpPr/>
              <p:nvPr/>
            </p:nvSpPr>
            <p:spPr>
              <a:xfrm>
                <a:off x="4143511" y="2543305"/>
                <a:ext cx="444971" cy="53350"/>
              </a:xfrm>
              <a:custGeom>
                <a:rect b="b" l="l" r="r" t="t"/>
                <a:pathLst>
                  <a:path extrusionOk="0" h="728" w="6072">
                    <a:moveTo>
                      <a:pt x="1" y="1"/>
                    </a:moveTo>
                    <a:lnTo>
                      <a:pt x="1" y="727"/>
                    </a:lnTo>
                    <a:lnTo>
                      <a:pt x="6071" y="727"/>
                    </a:lnTo>
                    <a:lnTo>
                      <a:pt x="6071" y="1"/>
                    </a:ln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1138" name="Google Shape;1138;p28"/>
              <p:cNvSpPr/>
              <p:nvPr/>
            </p:nvSpPr>
            <p:spPr>
              <a:xfrm>
                <a:off x="4567016" y="2543305"/>
                <a:ext cx="445484" cy="53350"/>
              </a:xfrm>
              <a:custGeom>
                <a:rect b="b" l="l" r="r" t="t"/>
                <a:pathLst>
                  <a:path extrusionOk="0" h="728" w="6079">
                    <a:moveTo>
                      <a:pt x="1" y="1"/>
                    </a:moveTo>
                    <a:lnTo>
                      <a:pt x="1" y="727"/>
                    </a:lnTo>
                    <a:lnTo>
                      <a:pt x="6079" y="727"/>
                    </a:lnTo>
                    <a:lnTo>
                      <a:pt x="6079" y="1"/>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28"/>
              <p:cNvSpPr/>
              <p:nvPr/>
            </p:nvSpPr>
            <p:spPr>
              <a:xfrm>
                <a:off x="4143511" y="3057388"/>
                <a:ext cx="444971" cy="53276"/>
              </a:xfrm>
              <a:custGeom>
                <a:rect b="b" l="l" r="r" t="t"/>
                <a:pathLst>
                  <a:path extrusionOk="0" h="727" w="6072">
                    <a:moveTo>
                      <a:pt x="1" y="0"/>
                    </a:moveTo>
                    <a:lnTo>
                      <a:pt x="1" y="726"/>
                    </a:lnTo>
                    <a:lnTo>
                      <a:pt x="6071" y="726"/>
                    </a:lnTo>
                    <a:lnTo>
                      <a:pt x="6071" y="0"/>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28"/>
              <p:cNvSpPr/>
              <p:nvPr/>
            </p:nvSpPr>
            <p:spPr>
              <a:xfrm>
                <a:off x="4567016" y="3057388"/>
                <a:ext cx="445484" cy="53276"/>
              </a:xfrm>
              <a:custGeom>
                <a:rect b="b" l="l" r="r" t="t"/>
                <a:pathLst>
                  <a:path extrusionOk="0" h="727" w="6079">
                    <a:moveTo>
                      <a:pt x="1" y="0"/>
                    </a:moveTo>
                    <a:lnTo>
                      <a:pt x="1" y="726"/>
                    </a:lnTo>
                    <a:lnTo>
                      <a:pt x="6079" y="726"/>
                    </a:lnTo>
                    <a:lnTo>
                      <a:pt x="6079" y="0"/>
                    </a:ln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28"/>
              <p:cNvSpPr/>
              <p:nvPr/>
            </p:nvSpPr>
            <p:spPr>
              <a:xfrm>
                <a:off x="4143511" y="2791296"/>
                <a:ext cx="444971" cy="53276"/>
              </a:xfrm>
              <a:custGeom>
                <a:rect b="b" l="l" r="r" t="t"/>
                <a:pathLst>
                  <a:path extrusionOk="0" h="727" w="6072">
                    <a:moveTo>
                      <a:pt x="1" y="0"/>
                    </a:moveTo>
                    <a:lnTo>
                      <a:pt x="1" y="727"/>
                    </a:lnTo>
                    <a:lnTo>
                      <a:pt x="6071" y="727"/>
                    </a:lnTo>
                    <a:lnTo>
                      <a:pt x="6071" y="0"/>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28"/>
              <p:cNvSpPr/>
              <p:nvPr/>
            </p:nvSpPr>
            <p:spPr>
              <a:xfrm>
                <a:off x="4567016" y="2791296"/>
                <a:ext cx="445484" cy="53276"/>
              </a:xfrm>
              <a:custGeom>
                <a:rect b="b" l="l" r="r" t="t"/>
                <a:pathLst>
                  <a:path extrusionOk="0" h="727" w="6079">
                    <a:moveTo>
                      <a:pt x="1" y="0"/>
                    </a:moveTo>
                    <a:lnTo>
                      <a:pt x="1" y="727"/>
                    </a:lnTo>
                    <a:lnTo>
                      <a:pt x="6079" y="727"/>
                    </a:lnTo>
                    <a:lnTo>
                      <a:pt x="6079" y="0"/>
                    </a:ln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28"/>
              <p:cNvSpPr/>
              <p:nvPr/>
            </p:nvSpPr>
            <p:spPr>
              <a:xfrm>
                <a:off x="4270218" y="2028782"/>
                <a:ext cx="310571" cy="53276"/>
              </a:xfrm>
              <a:custGeom>
                <a:rect b="b" l="l" r="r" t="t"/>
                <a:pathLst>
                  <a:path extrusionOk="0" h="727" w="4238">
                    <a:moveTo>
                      <a:pt x="1" y="0"/>
                    </a:moveTo>
                    <a:lnTo>
                      <a:pt x="1" y="727"/>
                    </a:lnTo>
                    <a:lnTo>
                      <a:pt x="4238" y="727"/>
                    </a:lnTo>
                    <a:lnTo>
                      <a:pt x="4238" y="0"/>
                    </a:ln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1144" name="Google Shape;1144;p28"/>
              <p:cNvSpPr/>
              <p:nvPr/>
            </p:nvSpPr>
            <p:spPr>
              <a:xfrm>
                <a:off x="4565917" y="2028782"/>
                <a:ext cx="310571" cy="53276"/>
              </a:xfrm>
              <a:custGeom>
                <a:rect b="b" l="l" r="r" t="t"/>
                <a:pathLst>
                  <a:path extrusionOk="0" h="727" w="4238">
                    <a:moveTo>
                      <a:pt x="1" y="0"/>
                    </a:moveTo>
                    <a:lnTo>
                      <a:pt x="1" y="727"/>
                    </a:lnTo>
                    <a:lnTo>
                      <a:pt x="4237" y="727"/>
                    </a:lnTo>
                    <a:lnTo>
                      <a:pt x="4237" y="0"/>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28"/>
              <p:cNvSpPr/>
              <p:nvPr/>
            </p:nvSpPr>
            <p:spPr>
              <a:xfrm>
                <a:off x="4270218" y="3319010"/>
                <a:ext cx="310571" cy="53276"/>
              </a:xfrm>
              <a:custGeom>
                <a:rect b="b" l="l" r="r" t="t"/>
                <a:pathLst>
                  <a:path extrusionOk="0" h="727" w="4238">
                    <a:moveTo>
                      <a:pt x="1" y="1"/>
                    </a:moveTo>
                    <a:lnTo>
                      <a:pt x="1" y="727"/>
                    </a:lnTo>
                    <a:lnTo>
                      <a:pt x="4238" y="727"/>
                    </a:lnTo>
                    <a:lnTo>
                      <a:pt x="4238" y="1"/>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28"/>
              <p:cNvSpPr/>
              <p:nvPr/>
            </p:nvSpPr>
            <p:spPr>
              <a:xfrm>
                <a:off x="4565917" y="3319010"/>
                <a:ext cx="310571" cy="53276"/>
              </a:xfrm>
              <a:custGeom>
                <a:rect b="b" l="l" r="r" t="t"/>
                <a:pathLst>
                  <a:path extrusionOk="0" h="727" w="4238">
                    <a:moveTo>
                      <a:pt x="1" y="1"/>
                    </a:moveTo>
                    <a:lnTo>
                      <a:pt x="1" y="727"/>
                    </a:lnTo>
                    <a:lnTo>
                      <a:pt x="4237" y="727"/>
                    </a:lnTo>
                    <a:lnTo>
                      <a:pt x="4237" y="1"/>
                    </a:ln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28"/>
              <p:cNvSpPr/>
              <p:nvPr/>
            </p:nvSpPr>
            <p:spPr>
              <a:xfrm>
                <a:off x="4567016" y="4099625"/>
                <a:ext cx="445484" cy="52763"/>
              </a:xfrm>
              <a:custGeom>
                <a:rect b="b" l="l" r="r" t="t"/>
                <a:pathLst>
                  <a:path extrusionOk="0" h="720" w="6079">
                    <a:moveTo>
                      <a:pt x="1" y="1"/>
                    </a:moveTo>
                    <a:lnTo>
                      <a:pt x="1" y="719"/>
                    </a:lnTo>
                    <a:lnTo>
                      <a:pt x="6079" y="719"/>
                    </a:lnTo>
                    <a:lnTo>
                      <a:pt x="6079" y="1"/>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28"/>
              <p:cNvSpPr/>
              <p:nvPr/>
            </p:nvSpPr>
            <p:spPr>
              <a:xfrm>
                <a:off x="4143511" y="4099625"/>
                <a:ext cx="444971" cy="52763"/>
              </a:xfrm>
              <a:custGeom>
                <a:rect b="b" l="l" r="r" t="t"/>
                <a:pathLst>
                  <a:path extrusionOk="0" h="720" w="6072">
                    <a:moveTo>
                      <a:pt x="1" y="1"/>
                    </a:moveTo>
                    <a:lnTo>
                      <a:pt x="1" y="719"/>
                    </a:lnTo>
                    <a:lnTo>
                      <a:pt x="6071" y="719"/>
                    </a:lnTo>
                    <a:lnTo>
                      <a:pt x="6071" y="1"/>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28"/>
              <p:cNvSpPr/>
              <p:nvPr/>
            </p:nvSpPr>
            <p:spPr>
              <a:xfrm>
                <a:off x="4574711" y="3838003"/>
                <a:ext cx="310571" cy="53276"/>
              </a:xfrm>
              <a:custGeom>
                <a:rect b="b" l="l" r="r" t="t"/>
                <a:pathLst>
                  <a:path extrusionOk="0" h="727" w="4238">
                    <a:moveTo>
                      <a:pt x="0" y="0"/>
                    </a:moveTo>
                    <a:lnTo>
                      <a:pt x="0" y="726"/>
                    </a:lnTo>
                    <a:lnTo>
                      <a:pt x="4237" y="726"/>
                    </a:lnTo>
                    <a:lnTo>
                      <a:pt x="4237" y="0"/>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28"/>
              <p:cNvSpPr/>
              <p:nvPr/>
            </p:nvSpPr>
            <p:spPr>
              <a:xfrm>
                <a:off x="4279012" y="3838003"/>
                <a:ext cx="310571" cy="53276"/>
              </a:xfrm>
              <a:custGeom>
                <a:rect b="b" l="l" r="r" t="t"/>
                <a:pathLst>
                  <a:path extrusionOk="0" h="727" w="4238">
                    <a:moveTo>
                      <a:pt x="1" y="0"/>
                    </a:moveTo>
                    <a:lnTo>
                      <a:pt x="1" y="726"/>
                    </a:lnTo>
                    <a:lnTo>
                      <a:pt x="4237" y="726"/>
                    </a:lnTo>
                    <a:lnTo>
                      <a:pt x="4237" y="0"/>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1" name="Google Shape;1151;p28"/>
            <p:cNvGrpSpPr/>
            <p:nvPr/>
          </p:nvGrpSpPr>
          <p:grpSpPr>
            <a:xfrm>
              <a:off x="127351" y="4159605"/>
              <a:ext cx="613331" cy="297113"/>
              <a:chOff x="4379450" y="1472663"/>
              <a:chExt cx="3161500" cy="1531513"/>
            </a:xfrm>
          </p:grpSpPr>
          <p:pic>
            <p:nvPicPr>
              <p:cNvPr id="1152" name="Google Shape;1152;p28"/>
              <p:cNvPicPr preferRelativeResize="0"/>
              <p:nvPr/>
            </p:nvPicPr>
            <p:blipFill>
              <a:blip r:embed="rId7">
                <a:alphaModFix/>
              </a:blip>
              <a:stretch>
                <a:fillRect/>
              </a:stretch>
            </p:blipFill>
            <p:spPr>
              <a:xfrm>
                <a:off x="5940750" y="1651625"/>
                <a:ext cx="1600200" cy="1352550"/>
              </a:xfrm>
              <a:prstGeom prst="rect">
                <a:avLst/>
              </a:prstGeom>
              <a:noFill/>
              <a:ln>
                <a:noFill/>
              </a:ln>
            </p:spPr>
          </p:pic>
          <p:pic>
            <p:nvPicPr>
              <p:cNvPr id="1153" name="Google Shape;1153;p28"/>
              <p:cNvPicPr preferRelativeResize="0"/>
              <p:nvPr/>
            </p:nvPicPr>
            <p:blipFill>
              <a:blip r:embed="rId8">
                <a:alphaModFix/>
              </a:blip>
              <a:stretch>
                <a:fillRect/>
              </a:stretch>
            </p:blipFill>
            <p:spPr>
              <a:xfrm>
                <a:off x="4379450" y="1472663"/>
                <a:ext cx="1466850" cy="1171575"/>
              </a:xfrm>
              <a:prstGeom prst="rect">
                <a:avLst/>
              </a:prstGeom>
              <a:noFill/>
              <a:ln>
                <a:noFill/>
              </a:ln>
            </p:spPr>
          </p:pic>
        </p:grpSp>
        <p:sp>
          <p:nvSpPr>
            <p:cNvPr id="1154" name="Google Shape;1154;p28"/>
            <p:cNvSpPr/>
            <p:nvPr/>
          </p:nvSpPr>
          <p:spPr>
            <a:xfrm rot="-4212067">
              <a:off x="296686" y="4246825"/>
              <a:ext cx="247107" cy="469838"/>
            </a:xfrm>
            <a:prstGeom prst="chord">
              <a:avLst>
                <a:gd fmla="val 5072480" name="adj1"/>
                <a:gd fmla="val 13876752" name="adj2"/>
              </a:avLst>
            </a:prstGeom>
            <a:solidFill>
              <a:srgbClr val="191919"/>
            </a:solid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28"/>
            <p:cNvSpPr/>
            <p:nvPr/>
          </p:nvSpPr>
          <p:spPr>
            <a:xfrm>
              <a:off x="267183" y="4526945"/>
              <a:ext cx="377100" cy="8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28"/>
            <p:cNvSpPr/>
            <p:nvPr/>
          </p:nvSpPr>
          <p:spPr>
            <a:xfrm rot="5981327">
              <a:off x="601678" y="4078145"/>
              <a:ext cx="62390" cy="218640"/>
            </a:xfrm>
            <a:prstGeom prst="moon">
              <a:avLst>
                <a:gd fmla="val 34344" name="adj"/>
              </a:avLst>
            </a:prstGeom>
            <a:solidFill>
              <a:srgbClr val="191919"/>
            </a:solid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28"/>
            <p:cNvSpPr/>
            <p:nvPr/>
          </p:nvSpPr>
          <p:spPr>
            <a:xfrm flipH="1" rot="-6049381">
              <a:off x="198496" y="4027161"/>
              <a:ext cx="62308" cy="214277"/>
            </a:xfrm>
            <a:prstGeom prst="moon">
              <a:avLst>
                <a:gd fmla="val 34344" name="adj"/>
              </a:avLst>
            </a:prstGeom>
            <a:solidFill>
              <a:srgbClr val="191919"/>
            </a:solid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1" name="Shape 1161"/>
        <p:cNvGrpSpPr/>
        <p:nvPr/>
      </p:nvGrpSpPr>
      <p:grpSpPr>
        <a:xfrm>
          <a:off x="0" y="0"/>
          <a:ext cx="0" cy="0"/>
          <a:chOff x="0" y="0"/>
          <a:chExt cx="0" cy="0"/>
        </a:xfrm>
      </p:grpSpPr>
      <p:pic>
        <p:nvPicPr>
          <p:cNvPr id="1162" name="Google Shape;1162;p29"/>
          <p:cNvPicPr preferRelativeResize="0"/>
          <p:nvPr/>
        </p:nvPicPr>
        <p:blipFill rotWithShape="1">
          <a:blip r:embed="rId3">
            <a:alphaModFix/>
          </a:blip>
          <a:srcRect b="53188" l="68108" r="27829" t="39805"/>
          <a:stretch/>
        </p:blipFill>
        <p:spPr>
          <a:xfrm>
            <a:off x="7371702" y="367200"/>
            <a:ext cx="574423" cy="552204"/>
          </a:xfrm>
          <a:prstGeom prst="rect">
            <a:avLst/>
          </a:prstGeom>
          <a:noFill/>
          <a:ln>
            <a:noFill/>
          </a:ln>
        </p:spPr>
      </p:pic>
      <p:pic>
        <p:nvPicPr>
          <p:cNvPr id="1163" name="Google Shape;1163;p29"/>
          <p:cNvPicPr preferRelativeResize="0"/>
          <p:nvPr/>
        </p:nvPicPr>
        <p:blipFill rotWithShape="1">
          <a:blip r:embed="rId3">
            <a:alphaModFix/>
          </a:blip>
          <a:srcRect b="53188" l="28239" r="63759" t="40703"/>
          <a:stretch/>
        </p:blipFill>
        <p:spPr>
          <a:xfrm>
            <a:off x="547200" y="452500"/>
            <a:ext cx="1131423" cy="398601"/>
          </a:xfrm>
          <a:prstGeom prst="rect">
            <a:avLst/>
          </a:prstGeom>
          <a:noFill/>
          <a:ln>
            <a:noFill/>
          </a:ln>
        </p:spPr>
      </p:pic>
      <p:pic>
        <p:nvPicPr>
          <p:cNvPr id="1164" name="Google Shape;1164;p29"/>
          <p:cNvPicPr preferRelativeResize="0"/>
          <p:nvPr/>
        </p:nvPicPr>
        <p:blipFill rotWithShape="1">
          <a:blip r:embed="rId3">
            <a:alphaModFix/>
          </a:blip>
          <a:srcRect b="53188" l="68108" r="27829" t="39805"/>
          <a:stretch/>
        </p:blipFill>
        <p:spPr>
          <a:xfrm>
            <a:off x="5909300" y="2923200"/>
            <a:ext cx="574423" cy="602676"/>
          </a:xfrm>
          <a:prstGeom prst="rect">
            <a:avLst/>
          </a:prstGeom>
          <a:noFill/>
          <a:ln>
            <a:noFill/>
          </a:ln>
        </p:spPr>
      </p:pic>
      <p:pic>
        <p:nvPicPr>
          <p:cNvPr id="1165" name="Google Shape;1165;p29"/>
          <p:cNvPicPr preferRelativeResize="0"/>
          <p:nvPr/>
        </p:nvPicPr>
        <p:blipFill rotWithShape="1">
          <a:blip r:embed="rId3">
            <a:alphaModFix/>
          </a:blip>
          <a:srcRect b="53188" l="28239" r="63759" t="40703"/>
          <a:stretch/>
        </p:blipFill>
        <p:spPr>
          <a:xfrm>
            <a:off x="1954800" y="3034800"/>
            <a:ext cx="1131423" cy="398601"/>
          </a:xfrm>
          <a:prstGeom prst="rect">
            <a:avLst/>
          </a:prstGeom>
          <a:noFill/>
          <a:ln>
            <a:noFill/>
          </a:ln>
        </p:spPr>
      </p:pic>
      <p:pic>
        <p:nvPicPr>
          <p:cNvPr id="1166" name="Google Shape;1166;p29"/>
          <p:cNvPicPr preferRelativeResize="0"/>
          <p:nvPr/>
        </p:nvPicPr>
        <p:blipFill rotWithShape="1">
          <a:blip r:embed="rId3">
            <a:alphaModFix/>
          </a:blip>
          <a:srcRect b="53188" l="68108" r="27829" t="39805"/>
          <a:stretch/>
        </p:blipFill>
        <p:spPr>
          <a:xfrm>
            <a:off x="7371702" y="1735200"/>
            <a:ext cx="574423" cy="563248"/>
          </a:xfrm>
          <a:prstGeom prst="rect">
            <a:avLst/>
          </a:prstGeom>
          <a:noFill/>
          <a:ln>
            <a:noFill/>
          </a:ln>
        </p:spPr>
      </p:pic>
      <p:pic>
        <p:nvPicPr>
          <p:cNvPr id="1167" name="Google Shape;1167;p29"/>
          <p:cNvPicPr preferRelativeResize="0"/>
          <p:nvPr/>
        </p:nvPicPr>
        <p:blipFill rotWithShape="1">
          <a:blip r:embed="rId4">
            <a:alphaModFix/>
          </a:blip>
          <a:srcRect b="26130" l="3447" r="6761" t="59319"/>
          <a:stretch/>
        </p:blipFill>
        <p:spPr>
          <a:xfrm>
            <a:off x="1676400" y="438150"/>
            <a:ext cx="5714299" cy="427291"/>
          </a:xfrm>
          <a:prstGeom prst="rect">
            <a:avLst/>
          </a:prstGeom>
          <a:noFill/>
          <a:ln>
            <a:noFill/>
          </a:ln>
        </p:spPr>
      </p:pic>
      <p:grpSp>
        <p:nvGrpSpPr>
          <p:cNvPr id="1168" name="Google Shape;1168;p29"/>
          <p:cNvGrpSpPr/>
          <p:nvPr/>
        </p:nvGrpSpPr>
        <p:grpSpPr>
          <a:xfrm rot="5400000">
            <a:off x="4273323" y="1174060"/>
            <a:ext cx="549651" cy="301703"/>
            <a:chOff x="1254175" y="3079500"/>
            <a:chExt cx="942475" cy="517500"/>
          </a:xfrm>
        </p:grpSpPr>
        <p:sp>
          <p:nvSpPr>
            <p:cNvPr id="1169" name="Google Shape;1169;p29"/>
            <p:cNvSpPr/>
            <p:nvPr/>
          </p:nvSpPr>
          <p:spPr>
            <a:xfrm rot="-5400000">
              <a:off x="1478900" y="2879250"/>
              <a:ext cx="517500" cy="918000"/>
            </a:xfrm>
            <a:prstGeom prst="downArrow">
              <a:avLst>
                <a:gd fmla="val 50000" name="adj1"/>
                <a:gd fmla="val 50000" name="adj2"/>
              </a:avLst>
            </a:prstGeom>
            <a:solidFill>
              <a:srgbClr val="BBBBBB"/>
            </a:solidFill>
            <a:ln cap="flat" cmpd="sng" w="9525">
              <a:solidFill>
                <a:srgbClr val="BBBBB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29"/>
            <p:cNvSpPr/>
            <p:nvPr/>
          </p:nvSpPr>
          <p:spPr>
            <a:xfrm rot="10800000">
              <a:off x="1711375" y="3100400"/>
              <a:ext cx="54000" cy="450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29"/>
            <p:cNvSpPr/>
            <p:nvPr/>
          </p:nvSpPr>
          <p:spPr>
            <a:xfrm rot="10800000">
              <a:off x="1558975" y="3100400"/>
              <a:ext cx="54000" cy="450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29"/>
            <p:cNvSpPr/>
            <p:nvPr/>
          </p:nvSpPr>
          <p:spPr>
            <a:xfrm rot="10800000">
              <a:off x="1406575" y="3100400"/>
              <a:ext cx="54000" cy="450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29"/>
            <p:cNvSpPr/>
            <p:nvPr/>
          </p:nvSpPr>
          <p:spPr>
            <a:xfrm rot="10800000">
              <a:off x="1406575" y="3100400"/>
              <a:ext cx="54000" cy="450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29"/>
            <p:cNvSpPr/>
            <p:nvPr/>
          </p:nvSpPr>
          <p:spPr>
            <a:xfrm rot="10800000">
              <a:off x="1254175" y="3100400"/>
              <a:ext cx="54000" cy="450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175" name="Google Shape;1175;p29"/>
          <p:cNvPicPr preferRelativeResize="0"/>
          <p:nvPr/>
        </p:nvPicPr>
        <p:blipFill rotWithShape="1">
          <a:blip r:embed="rId5">
            <a:alphaModFix/>
          </a:blip>
          <a:srcRect b="25843" l="18567" r="6894" t="59318"/>
          <a:stretch/>
        </p:blipFill>
        <p:spPr>
          <a:xfrm>
            <a:off x="2638631" y="1809751"/>
            <a:ext cx="4743644" cy="435754"/>
          </a:xfrm>
          <a:prstGeom prst="rect">
            <a:avLst/>
          </a:prstGeom>
          <a:noFill/>
          <a:ln>
            <a:noFill/>
          </a:ln>
        </p:spPr>
      </p:pic>
      <p:pic>
        <p:nvPicPr>
          <p:cNvPr id="1176" name="Google Shape;1176;p29"/>
          <p:cNvPicPr preferRelativeResize="0"/>
          <p:nvPr/>
        </p:nvPicPr>
        <p:blipFill rotWithShape="1">
          <a:blip r:embed="rId4">
            <a:alphaModFix/>
          </a:blip>
          <a:srcRect b="50398" l="41643" r="46420" t="21555"/>
          <a:stretch/>
        </p:blipFill>
        <p:spPr>
          <a:xfrm>
            <a:off x="4781145" y="925805"/>
            <a:ext cx="759660" cy="823582"/>
          </a:xfrm>
          <a:prstGeom prst="rect">
            <a:avLst/>
          </a:prstGeom>
          <a:noFill/>
          <a:ln>
            <a:noFill/>
          </a:ln>
        </p:spPr>
      </p:pic>
      <p:pic>
        <p:nvPicPr>
          <p:cNvPr id="1177" name="Google Shape;1177;p29"/>
          <p:cNvPicPr preferRelativeResize="0"/>
          <p:nvPr/>
        </p:nvPicPr>
        <p:blipFill rotWithShape="1">
          <a:blip r:embed="rId6">
            <a:alphaModFix/>
          </a:blip>
          <a:srcRect b="24694" l="18468" r="36640" t="57484"/>
          <a:stretch/>
        </p:blipFill>
        <p:spPr>
          <a:xfrm>
            <a:off x="3071225" y="2969050"/>
            <a:ext cx="2857073" cy="523324"/>
          </a:xfrm>
          <a:prstGeom prst="rect">
            <a:avLst/>
          </a:prstGeom>
          <a:noFill/>
          <a:ln>
            <a:noFill/>
          </a:ln>
        </p:spPr>
      </p:pic>
      <p:grpSp>
        <p:nvGrpSpPr>
          <p:cNvPr id="1178" name="Google Shape;1178;p29"/>
          <p:cNvGrpSpPr/>
          <p:nvPr/>
        </p:nvGrpSpPr>
        <p:grpSpPr>
          <a:xfrm rot="5400000">
            <a:off x="4273323" y="2469460"/>
            <a:ext cx="549651" cy="301703"/>
            <a:chOff x="1254175" y="3079500"/>
            <a:chExt cx="942475" cy="517500"/>
          </a:xfrm>
        </p:grpSpPr>
        <p:sp>
          <p:nvSpPr>
            <p:cNvPr id="1179" name="Google Shape;1179;p29"/>
            <p:cNvSpPr/>
            <p:nvPr/>
          </p:nvSpPr>
          <p:spPr>
            <a:xfrm rot="-5400000">
              <a:off x="1478900" y="2879250"/>
              <a:ext cx="517500" cy="918000"/>
            </a:xfrm>
            <a:prstGeom prst="downArrow">
              <a:avLst>
                <a:gd fmla="val 50000" name="adj1"/>
                <a:gd fmla="val 50000" name="adj2"/>
              </a:avLst>
            </a:prstGeom>
            <a:solidFill>
              <a:srgbClr val="BBBBBB"/>
            </a:solidFill>
            <a:ln cap="flat" cmpd="sng" w="9525">
              <a:solidFill>
                <a:srgbClr val="BBBBB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29"/>
            <p:cNvSpPr/>
            <p:nvPr/>
          </p:nvSpPr>
          <p:spPr>
            <a:xfrm rot="10800000">
              <a:off x="1711375" y="3100400"/>
              <a:ext cx="54000" cy="450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29"/>
            <p:cNvSpPr/>
            <p:nvPr/>
          </p:nvSpPr>
          <p:spPr>
            <a:xfrm rot="10800000">
              <a:off x="1558975" y="3100400"/>
              <a:ext cx="54000" cy="450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29"/>
            <p:cNvSpPr/>
            <p:nvPr/>
          </p:nvSpPr>
          <p:spPr>
            <a:xfrm rot="10800000">
              <a:off x="1406575" y="3100400"/>
              <a:ext cx="54000" cy="450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29"/>
            <p:cNvSpPr/>
            <p:nvPr/>
          </p:nvSpPr>
          <p:spPr>
            <a:xfrm rot="10800000">
              <a:off x="1406575" y="3100400"/>
              <a:ext cx="54000" cy="450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29"/>
            <p:cNvSpPr/>
            <p:nvPr/>
          </p:nvSpPr>
          <p:spPr>
            <a:xfrm rot="10800000">
              <a:off x="1254175" y="3100400"/>
              <a:ext cx="54000" cy="450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85" name="Google Shape;1185;p29"/>
          <p:cNvSpPr txBox="1"/>
          <p:nvPr/>
        </p:nvSpPr>
        <p:spPr>
          <a:xfrm>
            <a:off x="5586050" y="1127400"/>
            <a:ext cx="2080800" cy="3987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1200">
                <a:solidFill>
                  <a:srgbClr val="B2B2B2"/>
                </a:solidFill>
                <a:latin typeface="Press Start 2P"/>
                <a:ea typeface="Press Start 2P"/>
                <a:cs typeface="Press Start 2P"/>
                <a:sym typeface="Press Start 2P"/>
              </a:rPr>
              <a:t>Espliceosoma</a:t>
            </a:r>
            <a:endParaRPr sz="1200">
              <a:solidFill>
                <a:srgbClr val="B2B2B2"/>
              </a:solidFill>
              <a:latin typeface="Press Start 2P"/>
              <a:ea typeface="Press Start 2P"/>
              <a:cs typeface="Press Start 2P"/>
              <a:sym typeface="Press Start 2P"/>
            </a:endParaRPr>
          </a:p>
          <a:p>
            <a:pPr indent="0" lvl="0" marL="0" rtl="0" algn="ctr">
              <a:spcBef>
                <a:spcPts val="0"/>
              </a:spcBef>
              <a:spcAft>
                <a:spcPts val="0"/>
              </a:spcAft>
              <a:buNone/>
            </a:pPr>
            <a:r>
              <a:t/>
            </a:r>
            <a:endParaRPr sz="1000">
              <a:latin typeface="Press Start 2P"/>
              <a:ea typeface="Press Start 2P"/>
              <a:cs typeface="Press Start 2P"/>
              <a:sym typeface="Press Start 2P"/>
            </a:endParaRPr>
          </a:p>
          <a:p>
            <a:pPr indent="0" lvl="0" marL="0" rtl="0" algn="l">
              <a:spcBef>
                <a:spcPts val="0"/>
              </a:spcBef>
              <a:spcAft>
                <a:spcPts val="0"/>
              </a:spcAft>
              <a:buNone/>
            </a:pPr>
            <a:r>
              <a:t/>
            </a:r>
            <a:endParaRPr sz="1000"/>
          </a:p>
        </p:txBody>
      </p:sp>
      <p:sp>
        <p:nvSpPr>
          <p:cNvPr id="1186" name="Google Shape;1186;p29"/>
          <p:cNvSpPr txBox="1"/>
          <p:nvPr/>
        </p:nvSpPr>
        <p:spPr>
          <a:xfrm>
            <a:off x="2075000" y="344825"/>
            <a:ext cx="609600" cy="36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2200">
                <a:solidFill>
                  <a:schemeClr val="lt1"/>
                </a:solidFill>
              </a:rPr>
              <a:t>´</a:t>
            </a:r>
            <a:endParaRPr sz="2200">
              <a:solidFill>
                <a:schemeClr val="lt1"/>
              </a:solidFill>
            </a:endParaRPr>
          </a:p>
        </p:txBody>
      </p:sp>
      <p:sp>
        <p:nvSpPr>
          <p:cNvPr id="1187" name="Google Shape;1187;p29"/>
          <p:cNvSpPr txBox="1"/>
          <p:nvPr/>
        </p:nvSpPr>
        <p:spPr>
          <a:xfrm>
            <a:off x="3141800" y="344825"/>
            <a:ext cx="609600" cy="36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2200">
                <a:solidFill>
                  <a:schemeClr val="lt1"/>
                </a:solidFill>
              </a:rPr>
              <a:t>´</a:t>
            </a:r>
            <a:endParaRPr sz="2200">
              <a:solidFill>
                <a:schemeClr val="lt1"/>
              </a:solidFill>
            </a:endParaRPr>
          </a:p>
        </p:txBody>
      </p:sp>
      <p:sp>
        <p:nvSpPr>
          <p:cNvPr id="1188" name="Google Shape;1188;p29"/>
          <p:cNvSpPr txBox="1"/>
          <p:nvPr/>
        </p:nvSpPr>
        <p:spPr>
          <a:xfrm>
            <a:off x="3980000" y="344825"/>
            <a:ext cx="609600" cy="36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2200">
                <a:solidFill>
                  <a:schemeClr val="lt1"/>
                </a:solidFill>
              </a:rPr>
              <a:t>´</a:t>
            </a:r>
            <a:endParaRPr sz="2200">
              <a:solidFill>
                <a:schemeClr val="lt1"/>
              </a:solidFill>
            </a:endParaRPr>
          </a:p>
        </p:txBody>
      </p:sp>
      <p:sp>
        <p:nvSpPr>
          <p:cNvPr id="1189" name="Google Shape;1189;p29"/>
          <p:cNvSpPr txBox="1"/>
          <p:nvPr/>
        </p:nvSpPr>
        <p:spPr>
          <a:xfrm>
            <a:off x="5046800" y="344825"/>
            <a:ext cx="609600" cy="36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2200">
                <a:solidFill>
                  <a:schemeClr val="lt1"/>
                </a:solidFill>
              </a:rPr>
              <a:t>´</a:t>
            </a:r>
            <a:endParaRPr sz="2200">
              <a:solidFill>
                <a:schemeClr val="lt1"/>
              </a:solidFill>
            </a:endParaRPr>
          </a:p>
        </p:txBody>
      </p:sp>
      <p:sp>
        <p:nvSpPr>
          <p:cNvPr id="1190" name="Google Shape;1190;p29"/>
          <p:cNvSpPr txBox="1"/>
          <p:nvPr/>
        </p:nvSpPr>
        <p:spPr>
          <a:xfrm>
            <a:off x="5885000" y="344825"/>
            <a:ext cx="609600" cy="36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2200">
                <a:solidFill>
                  <a:schemeClr val="lt1"/>
                </a:solidFill>
              </a:rPr>
              <a:t>´</a:t>
            </a:r>
            <a:endParaRPr sz="2200">
              <a:solidFill>
                <a:schemeClr val="lt1"/>
              </a:solidFill>
            </a:endParaRPr>
          </a:p>
        </p:txBody>
      </p:sp>
      <p:sp>
        <p:nvSpPr>
          <p:cNvPr id="1191" name="Google Shape;1191;p29"/>
          <p:cNvSpPr txBox="1"/>
          <p:nvPr/>
        </p:nvSpPr>
        <p:spPr>
          <a:xfrm>
            <a:off x="6951800" y="344825"/>
            <a:ext cx="609600" cy="36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2200">
                <a:solidFill>
                  <a:schemeClr val="lt1"/>
                </a:solidFill>
              </a:rPr>
              <a:t>´</a:t>
            </a:r>
            <a:endParaRPr sz="2200">
              <a:solidFill>
                <a:schemeClr val="lt1"/>
              </a:solidFill>
            </a:endParaRPr>
          </a:p>
        </p:txBody>
      </p:sp>
      <p:sp>
        <p:nvSpPr>
          <p:cNvPr id="1192" name="Google Shape;1192;p29"/>
          <p:cNvSpPr txBox="1"/>
          <p:nvPr/>
        </p:nvSpPr>
        <p:spPr>
          <a:xfrm>
            <a:off x="5046800" y="1716425"/>
            <a:ext cx="609600" cy="36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2200">
                <a:solidFill>
                  <a:schemeClr val="lt1"/>
                </a:solidFill>
              </a:rPr>
              <a:t>´</a:t>
            </a:r>
            <a:endParaRPr sz="2200">
              <a:solidFill>
                <a:schemeClr val="lt1"/>
              </a:solidFill>
            </a:endParaRPr>
          </a:p>
        </p:txBody>
      </p:sp>
      <p:sp>
        <p:nvSpPr>
          <p:cNvPr id="1193" name="Google Shape;1193;p29"/>
          <p:cNvSpPr txBox="1"/>
          <p:nvPr/>
        </p:nvSpPr>
        <p:spPr>
          <a:xfrm>
            <a:off x="5885000" y="1716425"/>
            <a:ext cx="609600" cy="36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2200">
                <a:solidFill>
                  <a:schemeClr val="lt1"/>
                </a:solidFill>
              </a:rPr>
              <a:t>´</a:t>
            </a:r>
            <a:endParaRPr sz="2200">
              <a:solidFill>
                <a:schemeClr val="lt1"/>
              </a:solidFill>
            </a:endParaRPr>
          </a:p>
        </p:txBody>
      </p:sp>
      <p:sp>
        <p:nvSpPr>
          <p:cNvPr id="1194" name="Google Shape;1194;p29"/>
          <p:cNvSpPr txBox="1"/>
          <p:nvPr/>
        </p:nvSpPr>
        <p:spPr>
          <a:xfrm>
            <a:off x="6951800" y="1716425"/>
            <a:ext cx="609600" cy="36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2200">
                <a:solidFill>
                  <a:schemeClr val="lt1"/>
                </a:solidFill>
              </a:rPr>
              <a:t>´</a:t>
            </a:r>
            <a:endParaRPr sz="2200">
              <a:solidFill>
                <a:schemeClr val="lt1"/>
              </a:solidFill>
            </a:endParaRPr>
          </a:p>
        </p:txBody>
      </p:sp>
      <p:sp>
        <p:nvSpPr>
          <p:cNvPr id="1195" name="Google Shape;1195;p29"/>
          <p:cNvSpPr txBox="1"/>
          <p:nvPr/>
        </p:nvSpPr>
        <p:spPr>
          <a:xfrm>
            <a:off x="3024000" y="1716425"/>
            <a:ext cx="609600" cy="36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2200">
                <a:solidFill>
                  <a:schemeClr val="lt1"/>
                </a:solidFill>
              </a:rPr>
              <a:t>´</a:t>
            </a:r>
            <a:endParaRPr sz="2200">
              <a:solidFill>
                <a:schemeClr val="lt1"/>
              </a:solidFill>
            </a:endParaRPr>
          </a:p>
        </p:txBody>
      </p:sp>
      <p:sp>
        <p:nvSpPr>
          <p:cNvPr id="1196" name="Google Shape;1196;p29"/>
          <p:cNvSpPr txBox="1"/>
          <p:nvPr/>
        </p:nvSpPr>
        <p:spPr>
          <a:xfrm>
            <a:off x="3980000" y="1716425"/>
            <a:ext cx="609600" cy="36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2200">
                <a:solidFill>
                  <a:schemeClr val="lt1"/>
                </a:solidFill>
              </a:rPr>
              <a:t>´</a:t>
            </a:r>
            <a:endParaRPr sz="2200">
              <a:solidFill>
                <a:schemeClr val="lt1"/>
              </a:solidFill>
            </a:endParaRPr>
          </a:p>
        </p:txBody>
      </p:sp>
      <p:sp>
        <p:nvSpPr>
          <p:cNvPr id="1197" name="Google Shape;1197;p29"/>
          <p:cNvSpPr txBox="1"/>
          <p:nvPr/>
        </p:nvSpPr>
        <p:spPr>
          <a:xfrm>
            <a:off x="3463200" y="2935625"/>
            <a:ext cx="609600" cy="36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2200">
                <a:solidFill>
                  <a:schemeClr val="lt1"/>
                </a:solidFill>
              </a:rPr>
              <a:t>´</a:t>
            </a:r>
            <a:endParaRPr sz="2200">
              <a:solidFill>
                <a:schemeClr val="lt1"/>
              </a:solidFill>
            </a:endParaRPr>
          </a:p>
        </p:txBody>
      </p:sp>
      <p:sp>
        <p:nvSpPr>
          <p:cNvPr id="1198" name="Google Shape;1198;p29"/>
          <p:cNvSpPr txBox="1"/>
          <p:nvPr/>
        </p:nvSpPr>
        <p:spPr>
          <a:xfrm>
            <a:off x="4419200" y="2935625"/>
            <a:ext cx="609600" cy="36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2200">
                <a:solidFill>
                  <a:schemeClr val="lt1"/>
                </a:solidFill>
              </a:rPr>
              <a:t>´</a:t>
            </a:r>
            <a:endParaRPr sz="2200">
              <a:solidFill>
                <a:schemeClr val="lt1"/>
              </a:solidFill>
            </a:endParaRPr>
          </a:p>
        </p:txBody>
      </p:sp>
      <p:sp>
        <p:nvSpPr>
          <p:cNvPr id="1199" name="Google Shape;1199;p29"/>
          <p:cNvSpPr txBox="1"/>
          <p:nvPr/>
        </p:nvSpPr>
        <p:spPr>
          <a:xfrm>
            <a:off x="5371200" y="2935625"/>
            <a:ext cx="609600" cy="36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2200">
                <a:solidFill>
                  <a:schemeClr val="lt1"/>
                </a:solidFill>
              </a:rPr>
              <a:t>´</a:t>
            </a:r>
            <a:endParaRPr sz="2200">
              <a:solidFill>
                <a:schemeClr val="lt1"/>
              </a:solidFill>
            </a:endParaRPr>
          </a:p>
        </p:txBody>
      </p:sp>
      <p:pic>
        <p:nvPicPr>
          <p:cNvPr id="1200" name="Google Shape;1200;p29"/>
          <p:cNvPicPr preferRelativeResize="0"/>
          <p:nvPr/>
        </p:nvPicPr>
        <p:blipFill rotWithShape="1">
          <a:blip r:embed="rId3">
            <a:alphaModFix/>
          </a:blip>
          <a:srcRect b="52838" l="28239" r="63759" t="40264"/>
          <a:stretch/>
        </p:blipFill>
        <p:spPr>
          <a:xfrm>
            <a:off x="1533600" y="1795400"/>
            <a:ext cx="1131423" cy="450101"/>
          </a:xfrm>
          <a:prstGeom prst="rect">
            <a:avLst/>
          </a:prstGeom>
          <a:noFill/>
          <a:ln>
            <a:noFill/>
          </a:ln>
        </p:spPr>
      </p:pic>
      <p:sp>
        <p:nvSpPr>
          <p:cNvPr id="1201" name="Google Shape;1201;p29"/>
          <p:cNvSpPr txBox="1"/>
          <p:nvPr/>
        </p:nvSpPr>
        <p:spPr>
          <a:xfrm>
            <a:off x="1302435" y="3520800"/>
            <a:ext cx="6583800" cy="54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1300">
                <a:solidFill>
                  <a:srgbClr val="BCBCBC"/>
                </a:solidFill>
                <a:latin typeface="Press Start 2P"/>
                <a:ea typeface="Press Start 2P"/>
                <a:cs typeface="Press Start 2P"/>
                <a:sym typeface="Press Start 2P"/>
              </a:rPr>
              <a:t>ARN mensajero (ARNm)</a:t>
            </a:r>
            <a:endParaRPr sz="1300">
              <a:solidFill>
                <a:srgbClr val="BCBCBC"/>
              </a:solidFill>
              <a:latin typeface="Press Start 2P"/>
              <a:ea typeface="Press Start 2P"/>
              <a:cs typeface="Press Start 2P"/>
              <a:sym typeface="Press Start 2P"/>
            </a:endParaRPr>
          </a:p>
        </p:txBody>
      </p:sp>
      <p:sp>
        <p:nvSpPr>
          <p:cNvPr id="1202" name="Google Shape;1202;p29"/>
          <p:cNvSpPr txBox="1"/>
          <p:nvPr/>
        </p:nvSpPr>
        <p:spPr>
          <a:xfrm>
            <a:off x="8371050" y="4667725"/>
            <a:ext cx="720000" cy="36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2000">
                <a:latin typeface="Press Start 2P"/>
                <a:ea typeface="Press Start 2P"/>
                <a:cs typeface="Press Start 2P"/>
                <a:sym typeface="Press Start 2P"/>
              </a:rPr>
              <a:t>11</a:t>
            </a:r>
            <a:endParaRPr sz="2000">
              <a:latin typeface="Press Start 2P"/>
              <a:ea typeface="Press Start 2P"/>
              <a:cs typeface="Press Start 2P"/>
              <a:sym typeface="Press Start 2P"/>
            </a:endParaRPr>
          </a:p>
        </p:txBody>
      </p:sp>
      <p:sp>
        <p:nvSpPr>
          <p:cNvPr id="1203" name="Google Shape;1203;p29"/>
          <p:cNvSpPr/>
          <p:nvPr/>
        </p:nvSpPr>
        <p:spPr>
          <a:xfrm flipH="1" rot="5400000">
            <a:off x="3970800" y="940200"/>
            <a:ext cx="1220400" cy="7110000"/>
          </a:xfrm>
          <a:prstGeom prst="wedgeRoundRectCallout">
            <a:avLst>
              <a:gd fmla="val 6674" name="adj1"/>
              <a:gd fmla="val 53218" name="adj2"/>
              <a:gd fmla="val 0" name="adj3"/>
            </a:avLst>
          </a:prstGeom>
          <a:solidFill>
            <a:srgbClr val="BFBFB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29"/>
          <p:cNvSpPr txBox="1"/>
          <p:nvPr/>
        </p:nvSpPr>
        <p:spPr>
          <a:xfrm>
            <a:off x="1202400" y="4017600"/>
            <a:ext cx="6738000" cy="9387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 sz="1100">
                <a:solidFill>
                  <a:schemeClr val="lt1"/>
                </a:solidFill>
                <a:latin typeface="Press Start 2P"/>
                <a:ea typeface="Press Start 2P"/>
                <a:cs typeface="Press Start 2P"/>
                <a:sym typeface="Press Start 2P"/>
              </a:rPr>
              <a:t>Las regiones del ARNm que codificarán la proteína se denominan exones y las que no codificarán, intrones. Moléculas llamadas espliceosomas cortan los intrones de la cadena de ARNm en el procesamiento alternativo.</a:t>
            </a:r>
            <a:endParaRPr sz="1100">
              <a:solidFill>
                <a:schemeClr val="lt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lt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lt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lt1"/>
              </a:solidFill>
              <a:latin typeface="Press Start 2P"/>
              <a:ea typeface="Press Start 2P"/>
              <a:cs typeface="Press Start 2P"/>
              <a:sym typeface="Press Start 2P"/>
            </a:endParaRPr>
          </a:p>
          <a:p>
            <a:pPr indent="0" lvl="0" marL="0" rtl="0" algn="l">
              <a:spcBef>
                <a:spcPts val="0"/>
              </a:spcBef>
              <a:spcAft>
                <a:spcPts val="0"/>
              </a:spcAft>
              <a:buNone/>
            </a:pPr>
            <a:r>
              <a:t/>
            </a:r>
            <a:endParaRPr/>
          </a:p>
        </p:txBody>
      </p:sp>
      <p:grpSp>
        <p:nvGrpSpPr>
          <p:cNvPr id="1205" name="Google Shape;1205;p29"/>
          <p:cNvGrpSpPr/>
          <p:nvPr/>
        </p:nvGrpSpPr>
        <p:grpSpPr>
          <a:xfrm>
            <a:off x="118800" y="3966301"/>
            <a:ext cx="627023" cy="990009"/>
            <a:chOff x="118800" y="3966301"/>
            <a:chExt cx="627023" cy="990009"/>
          </a:xfrm>
        </p:grpSpPr>
        <p:grpSp>
          <p:nvGrpSpPr>
            <p:cNvPr id="1206" name="Google Shape;1206;p29"/>
            <p:cNvGrpSpPr/>
            <p:nvPr/>
          </p:nvGrpSpPr>
          <p:grpSpPr>
            <a:xfrm>
              <a:off x="253789" y="3966301"/>
              <a:ext cx="381646" cy="990009"/>
              <a:chOff x="3992694" y="1192179"/>
              <a:chExt cx="1158609" cy="3018322"/>
            </a:xfrm>
          </p:grpSpPr>
          <p:sp>
            <p:nvSpPr>
              <p:cNvPr id="1207" name="Google Shape;1207;p29"/>
              <p:cNvSpPr/>
              <p:nvPr/>
            </p:nvSpPr>
            <p:spPr>
              <a:xfrm>
                <a:off x="4201112" y="1248680"/>
                <a:ext cx="380776" cy="53276"/>
              </a:xfrm>
              <a:custGeom>
                <a:rect b="b" l="l" r="r" t="t"/>
                <a:pathLst>
                  <a:path extrusionOk="0" h="727" w="5196">
                    <a:moveTo>
                      <a:pt x="1" y="1"/>
                    </a:moveTo>
                    <a:lnTo>
                      <a:pt x="1" y="727"/>
                    </a:lnTo>
                    <a:lnTo>
                      <a:pt x="5196" y="727"/>
                    </a:lnTo>
                    <a:lnTo>
                      <a:pt x="5196" y="1"/>
                    </a:ln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29"/>
              <p:cNvSpPr/>
              <p:nvPr/>
            </p:nvSpPr>
            <p:spPr>
              <a:xfrm>
                <a:off x="4563206" y="1248680"/>
                <a:ext cx="381289" cy="53276"/>
              </a:xfrm>
              <a:custGeom>
                <a:rect b="b" l="l" r="r" t="t"/>
                <a:pathLst>
                  <a:path extrusionOk="0" h="727" w="5203">
                    <a:moveTo>
                      <a:pt x="0" y="1"/>
                    </a:moveTo>
                    <a:lnTo>
                      <a:pt x="0" y="727"/>
                    </a:lnTo>
                    <a:lnTo>
                      <a:pt x="5203" y="727"/>
                    </a:lnTo>
                    <a:lnTo>
                      <a:pt x="5203" y="1"/>
                    </a:ln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29"/>
              <p:cNvSpPr/>
              <p:nvPr/>
            </p:nvSpPr>
            <p:spPr>
              <a:xfrm>
                <a:off x="4270218" y="1505465"/>
                <a:ext cx="310571" cy="53276"/>
              </a:xfrm>
              <a:custGeom>
                <a:rect b="b" l="l" r="r" t="t"/>
                <a:pathLst>
                  <a:path extrusionOk="0" h="727" w="4238">
                    <a:moveTo>
                      <a:pt x="1" y="0"/>
                    </a:moveTo>
                    <a:lnTo>
                      <a:pt x="1" y="726"/>
                    </a:lnTo>
                    <a:lnTo>
                      <a:pt x="4238" y="726"/>
                    </a:lnTo>
                    <a:lnTo>
                      <a:pt x="4238" y="0"/>
                    </a:ln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29"/>
              <p:cNvSpPr/>
              <p:nvPr/>
            </p:nvSpPr>
            <p:spPr>
              <a:xfrm>
                <a:off x="4565917" y="1505465"/>
                <a:ext cx="310571" cy="53276"/>
              </a:xfrm>
              <a:custGeom>
                <a:rect b="b" l="l" r="r" t="t"/>
                <a:pathLst>
                  <a:path extrusionOk="0" h="727" w="4238">
                    <a:moveTo>
                      <a:pt x="1" y="0"/>
                    </a:moveTo>
                    <a:lnTo>
                      <a:pt x="1" y="726"/>
                    </a:lnTo>
                    <a:lnTo>
                      <a:pt x="4237" y="726"/>
                    </a:lnTo>
                    <a:lnTo>
                      <a:pt x="4237" y="0"/>
                    </a:ln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29"/>
              <p:cNvSpPr/>
              <p:nvPr/>
            </p:nvSpPr>
            <p:spPr>
              <a:xfrm>
                <a:off x="4037617" y="1192179"/>
                <a:ext cx="200354" cy="171774"/>
              </a:xfrm>
              <a:custGeom>
                <a:rect b="b" l="l" r="r" t="t"/>
                <a:pathLst>
                  <a:path extrusionOk="0" h="2344" w="2734">
                    <a:moveTo>
                      <a:pt x="1565" y="1"/>
                    </a:moveTo>
                    <a:cubicBezTo>
                      <a:pt x="517" y="1"/>
                      <a:pt x="1" y="1266"/>
                      <a:pt x="734" y="2000"/>
                    </a:cubicBezTo>
                    <a:cubicBezTo>
                      <a:pt x="974" y="2237"/>
                      <a:pt x="1269" y="2344"/>
                      <a:pt x="1557" y="2344"/>
                    </a:cubicBezTo>
                    <a:cubicBezTo>
                      <a:pt x="2158" y="2344"/>
                      <a:pt x="2733" y="1880"/>
                      <a:pt x="2733" y="1176"/>
                    </a:cubicBezTo>
                    <a:cubicBezTo>
                      <a:pt x="2733" y="525"/>
                      <a:pt x="2209" y="1"/>
                      <a:pt x="1565" y="1"/>
                    </a:cubicBez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29"/>
              <p:cNvSpPr/>
              <p:nvPr/>
            </p:nvSpPr>
            <p:spPr>
              <a:xfrm>
                <a:off x="4037617" y="1192179"/>
                <a:ext cx="200354" cy="171774"/>
              </a:xfrm>
              <a:custGeom>
                <a:rect b="b" l="l" r="r" t="t"/>
                <a:pathLst>
                  <a:path extrusionOk="0" h="2344" w="2734">
                    <a:moveTo>
                      <a:pt x="1565" y="1"/>
                    </a:moveTo>
                    <a:cubicBezTo>
                      <a:pt x="517" y="1"/>
                      <a:pt x="1" y="1266"/>
                      <a:pt x="734" y="2000"/>
                    </a:cubicBezTo>
                    <a:cubicBezTo>
                      <a:pt x="974" y="2237"/>
                      <a:pt x="1269" y="2344"/>
                      <a:pt x="1557" y="2344"/>
                    </a:cubicBezTo>
                    <a:cubicBezTo>
                      <a:pt x="2158" y="2344"/>
                      <a:pt x="2733" y="1880"/>
                      <a:pt x="2733" y="1176"/>
                    </a:cubicBezTo>
                    <a:cubicBezTo>
                      <a:pt x="2733" y="525"/>
                      <a:pt x="2209" y="1"/>
                      <a:pt x="1565" y="1"/>
                    </a:cubicBez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29"/>
              <p:cNvSpPr/>
              <p:nvPr/>
            </p:nvSpPr>
            <p:spPr>
              <a:xfrm>
                <a:off x="4197301" y="1452261"/>
                <a:ext cx="200281" cy="171994"/>
              </a:xfrm>
              <a:custGeom>
                <a:rect b="b" l="l" r="r" t="t"/>
                <a:pathLst>
                  <a:path extrusionOk="0" h="2347" w="2733">
                    <a:moveTo>
                      <a:pt x="1565" y="0"/>
                    </a:moveTo>
                    <a:cubicBezTo>
                      <a:pt x="517" y="0"/>
                      <a:pt x="0" y="1265"/>
                      <a:pt x="734" y="1999"/>
                    </a:cubicBezTo>
                    <a:cubicBezTo>
                      <a:pt x="974" y="2239"/>
                      <a:pt x="1268" y="2346"/>
                      <a:pt x="1556" y="2346"/>
                    </a:cubicBezTo>
                    <a:cubicBezTo>
                      <a:pt x="2158" y="2346"/>
                      <a:pt x="2732" y="1879"/>
                      <a:pt x="2732" y="1175"/>
                    </a:cubicBezTo>
                    <a:cubicBezTo>
                      <a:pt x="2732" y="524"/>
                      <a:pt x="2208" y="0"/>
                      <a:pt x="1565" y="0"/>
                    </a:cubicBez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29"/>
              <p:cNvSpPr/>
              <p:nvPr/>
            </p:nvSpPr>
            <p:spPr>
              <a:xfrm>
                <a:off x="4920829" y="1192179"/>
                <a:ext cx="200354" cy="171774"/>
              </a:xfrm>
              <a:custGeom>
                <a:rect b="b" l="l" r="r" t="t"/>
                <a:pathLst>
                  <a:path extrusionOk="0" h="2344" w="2734">
                    <a:moveTo>
                      <a:pt x="1169" y="1"/>
                    </a:moveTo>
                    <a:cubicBezTo>
                      <a:pt x="525" y="1"/>
                      <a:pt x="1" y="525"/>
                      <a:pt x="1" y="1176"/>
                    </a:cubicBezTo>
                    <a:cubicBezTo>
                      <a:pt x="1" y="1880"/>
                      <a:pt x="576" y="2344"/>
                      <a:pt x="1175" y="2344"/>
                    </a:cubicBezTo>
                    <a:cubicBezTo>
                      <a:pt x="1462" y="2344"/>
                      <a:pt x="1754" y="2237"/>
                      <a:pt x="1992" y="2000"/>
                    </a:cubicBezTo>
                    <a:cubicBezTo>
                      <a:pt x="2733" y="1266"/>
                      <a:pt x="2209" y="1"/>
                      <a:pt x="1169" y="1"/>
                    </a:cubicBez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29"/>
              <p:cNvSpPr/>
              <p:nvPr/>
            </p:nvSpPr>
            <p:spPr>
              <a:xfrm>
                <a:off x="4920829" y="1192179"/>
                <a:ext cx="200354" cy="171774"/>
              </a:xfrm>
              <a:custGeom>
                <a:rect b="b" l="l" r="r" t="t"/>
                <a:pathLst>
                  <a:path extrusionOk="0" h="2344" w="2734">
                    <a:moveTo>
                      <a:pt x="1169" y="1"/>
                    </a:moveTo>
                    <a:cubicBezTo>
                      <a:pt x="525" y="1"/>
                      <a:pt x="1" y="525"/>
                      <a:pt x="1" y="1176"/>
                    </a:cubicBezTo>
                    <a:cubicBezTo>
                      <a:pt x="1" y="1880"/>
                      <a:pt x="576" y="2344"/>
                      <a:pt x="1175" y="2344"/>
                    </a:cubicBezTo>
                    <a:cubicBezTo>
                      <a:pt x="1462" y="2344"/>
                      <a:pt x="1754" y="2237"/>
                      <a:pt x="1992" y="2000"/>
                    </a:cubicBezTo>
                    <a:cubicBezTo>
                      <a:pt x="2733" y="1266"/>
                      <a:pt x="2209" y="1"/>
                      <a:pt x="1169" y="1"/>
                    </a:cubicBez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29"/>
              <p:cNvSpPr/>
              <p:nvPr/>
            </p:nvSpPr>
            <p:spPr>
              <a:xfrm>
                <a:off x="4761218" y="1452261"/>
                <a:ext cx="171188" cy="171774"/>
              </a:xfrm>
              <a:custGeom>
                <a:rect b="b" l="l" r="r" t="t"/>
                <a:pathLst>
                  <a:path extrusionOk="0" h="2344" w="2336">
                    <a:moveTo>
                      <a:pt x="1168" y="0"/>
                    </a:moveTo>
                    <a:cubicBezTo>
                      <a:pt x="524" y="0"/>
                      <a:pt x="0" y="524"/>
                      <a:pt x="0" y="1175"/>
                    </a:cubicBezTo>
                    <a:cubicBezTo>
                      <a:pt x="0" y="1819"/>
                      <a:pt x="524" y="2343"/>
                      <a:pt x="1168" y="2343"/>
                    </a:cubicBezTo>
                    <a:cubicBezTo>
                      <a:pt x="1812" y="2343"/>
                      <a:pt x="2336" y="1819"/>
                      <a:pt x="2336" y="1175"/>
                    </a:cubicBezTo>
                    <a:cubicBezTo>
                      <a:pt x="2336" y="524"/>
                      <a:pt x="1812" y="0"/>
                      <a:pt x="1168" y="0"/>
                    </a:cubicBez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29"/>
              <p:cNvSpPr/>
              <p:nvPr/>
            </p:nvSpPr>
            <p:spPr>
              <a:xfrm>
                <a:off x="4729413" y="1966784"/>
                <a:ext cx="200281" cy="171628"/>
              </a:xfrm>
              <a:custGeom>
                <a:rect b="b" l="l" r="r" t="t"/>
                <a:pathLst>
                  <a:path extrusionOk="0" h="2342" w="2733">
                    <a:moveTo>
                      <a:pt x="1565" y="1"/>
                    </a:moveTo>
                    <a:cubicBezTo>
                      <a:pt x="517" y="1"/>
                      <a:pt x="0" y="1258"/>
                      <a:pt x="734" y="1999"/>
                    </a:cubicBezTo>
                    <a:cubicBezTo>
                      <a:pt x="970" y="2236"/>
                      <a:pt x="1262" y="2341"/>
                      <a:pt x="1549" y="2341"/>
                    </a:cubicBezTo>
                    <a:cubicBezTo>
                      <a:pt x="2151" y="2341"/>
                      <a:pt x="2733" y="1874"/>
                      <a:pt x="2733" y="1168"/>
                    </a:cubicBezTo>
                    <a:cubicBezTo>
                      <a:pt x="2733" y="525"/>
                      <a:pt x="2209" y="1"/>
                      <a:pt x="1565" y="1"/>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29"/>
              <p:cNvSpPr/>
              <p:nvPr/>
            </p:nvSpPr>
            <p:spPr>
              <a:xfrm>
                <a:off x="4885726" y="2224082"/>
                <a:ext cx="200281" cy="171628"/>
              </a:xfrm>
              <a:custGeom>
                <a:rect b="b" l="l" r="r" t="t"/>
                <a:pathLst>
                  <a:path extrusionOk="0" h="2342" w="2733">
                    <a:moveTo>
                      <a:pt x="1565" y="0"/>
                    </a:moveTo>
                    <a:cubicBezTo>
                      <a:pt x="525" y="0"/>
                      <a:pt x="1" y="1258"/>
                      <a:pt x="742" y="1999"/>
                    </a:cubicBezTo>
                    <a:cubicBezTo>
                      <a:pt x="978" y="2235"/>
                      <a:pt x="1269" y="2341"/>
                      <a:pt x="1555" y="2341"/>
                    </a:cubicBezTo>
                    <a:cubicBezTo>
                      <a:pt x="2155" y="2341"/>
                      <a:pt x="2733" y="1873"/>
                      <a:pt x="2733" y="1168"/>
                    </a:cubicBezTo>
                    <a:cubicBezTo>
                      <a:pt x="2733" y="524"/>
                      <a:pt x="2209" y="0"/>
                      <a:pt x="1565" y="0"/>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29"/>
              <p:cNvSpPr/>
              <p:nvPr/>
            </p:nvSpPr>
            <p:spPr>
              <a:xfrm>
                <a:off x="4951022" y="2478083"/>
                <a:ext cx="200281" cy="171701"/>
              </a:xfrm>
              <a:custGeom>
                <a:rect b="b" l="l" r="r" t="t"/>
                <a:pathLst>
                  <a:path extrusionOk="0" h="2343" w="2733">
                    <a:moveTo>
                      <a:pt x="1565" y="0"/>
                    </a:moveTo>
                    <a:cubicBezTo>
                      <a:pt x="517" y="0"/>
                      <a:pt x="1" y="1258"/>
                      <a:pt x="734" y="1999"/>
                    </a:cubicBezTo>
                    <a:cubicBezTo>
                      <a:pt x="974" y="2236"/>
                      <a:pt x="1268" y="2343"/>
                      <a:pt x="1555" y="2343"/>
                    </a:cubicBezTo>
                    <a:cubicBezTo>
                      <a:pt x="2157" y="2343"/>
                      <a:pt x="2733" y="1877"/>
                      <a:pt x="2733" y="1168"/>
                    </a:cubicBezTo>
                    <a:cubicBezTo>
                      <a:pt x="2733" y="524"/>
                      <a:pt x="2209" y="0"/>
                      <a:pt x="1565" y="0"/>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29"/>
              <p:cNvSpPr/>
              <p:nvPr/>
            </p:nvSpPr>
            <p:spPr>
              <a:xfrm>
                <a:off x="4932921" y="2750184"/>
                <a:ext cx="200867" cy="171554"/>
              </a:xfrm>
              <a:custGeom>
                <a:rect b="b" l="l" r="r" t="t"/>
                <a:pathLst>
                  <a:path extrusionOk="0" h="2341" w="2741">
                    <a:moveTo>
                      <a:pt x="1565" y="0"/>
                    </a:moveTo>
                    <a:cubicBezTo>
                      <a:pt x="524" y="0"/>
                      <a:pt x="0" y="1258"/>
                      <a:pt x="742" y="1999"/>
                    </a:cubicBezTo>
                    <a:cubicBezTo>
                      <a:pt x="978" y="2235"/>
                      <a:pt x="1270" y="2341"/>
                      <a:pt x="1556" y="2341"/>
                    </a:cubicBezTo>
                    <a:cubicBezTo>
                      <a:pt x="2159" y="2341"/>
                      <a:pt x="2740" y="1873"/>
                      <a:pt x="2740" y="1168"/>
                    </a:cubicBezTo>
                    <a:cubicBezTo>
                      <a:pt x="2740" y="524"/>
                      <a:pt x="2216" y="0"/>
                      <a:pt x="1565" y="0"/>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29"/>
              <p:cNvSpPr/>
              <p:nvPr/>
            </p:nvSpPr>
            <p:spPr>
              <a:xfrm>
                <a:off x="4862129" y="2992605"/>
                <a:ext cx="200354" cy="171481"/>
              </a:xfrm>
              <a:custGeom>
                <a:rect b="b" l="l" r="r" t="t"/>
                <a:pathLst>
                  <a:path extrusionOk="0" h="2340" w="2734">
                    <a:moveTo>
                      <a:pt x="1565" y="1"/>
                    </a:moveTo>
                    <a:cubicBezTo>
                      <a:pt x="525" y="1"/>
                      <a:pt x="1" y="1258"/>
                      <a:pt x="734" y="1992"/>
                    </a:cubicBezTo>
                    <a:cubicBezTo>
                      <a:pt x="974" y="2232"/>
                      <a:pt x="1269" y="2339"/>
                      <a:pt x="1557" y="2339"/>
                    </a:cubicBezTo>
                    <a:cubicBezTo>
                      <a:pt x="2158" y="2339"/>
                      <a:pt x="2733" y="1872"/>
                      <a:pt x="2733" y="1168"/>
                    </a:cubicBezTo>
                    <a:cubicBezTo>
                      <a:pt x="2733" y="525"/>
                      <a:pt x="2209" y="1"/>
                      <a:pt x="1565" y="1"/>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29"/>
              <p:cNvSpPr/>
              <p:nvPr/>
            </p:nvSpPr>
            <p:spPr>
              <a:xfrm>
                <a:off x="4726115" y="3258697"/>
                <a:ext cx="200281" cy="171408"/>
              </a:xfrm>
              <a:custGeom>
                <a:rect b="b" l="l" r="r" t="t"/>
                <a:pathLst>
                  <a:path extrusionOk="0" h="2339" w="2733">
                    <a:moveTo>
                      <a:pt x="1565" y="0"/>
                    </a:moveTo>
                    <a:cubicBezTo>
                      <a:pt x="524" y="0"/>
                      <a:pt x="0" y="1258"/>
                      <a:pt x="741" y="1991"/>
                    </a:cubicBezTo>
                    <a:cubicBezTo>
                      <a:pt x="979" y="2232"/>
                      <a:pt x="1272" y="2339"/>
                      <a:pt x="1559" y="2339"/>
                    </a:cubicBezTo>
                    <a:cubicBezTo>
                      <a:pt x="2158" y="2339"/>
                      <a:pt x="2733" y="1871"/>
                      <a:pt x="2733" y="1168"/>
                    </a:cubicBezTo>
                    <a:cubicBezTo>
                      <a:pt x="2733" y="524"/>
                      <a:pt x="2209" y="0"/>
                      <a:pt x="1565" y="0"/>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29"/>
              <p:cNvSpPr/>
              <p:nvPr/>
            </p:nvSpPr>
            <p:spPr>
              <a:xfrm>
                <a:off x="4214303" y="1966784"/>
                <a:ext cx="200281" cy="171628"/>
              </a:xfrm>
              <a:custGeom>
                <a:rect b="b" l="l" r="r" t="t"/>
                <a:pathLst>
                  <a:path extrusionOk="0" h="2342" w="2733">
                    <a:moveTo>
                      <a:pt x="1168" y="1"/>
                    </a:moveTo>
                    <a:cubicBezTo>
                      <a:pt x="524" y="1"/>
                      <a:pt x="0" y="525"/>
                      <a:pt x="0" y="1168"/>
                    </a:cubicBezTo>
                    <a:cubicBezTo>
                      <a:pt x="0" y="1874"/>
                      <a:pt x="578" y="2341"/>
                      <a:pt x="1181" y="2341"/>
                    </a:cubicBezTo>
                    <a:cubicBezTo>
                      <a:pt x="1468" y="2341"/>
                      <a:pt x="1760" y="2236"/>
                      <a:pt x="1999" y="1999"/>
                    </a:cubicBezTo>
                    <a:cubicBezTo>
                      <a:pt x="2733" y="1258"/>
                      <a:pt x="2209" y="1"/>
                      <a:pt x="1168" y="1"/>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1224" name="Google Shape;1224;p29"/>
              <p:cNvSpPr/>
              <p:nvPr/>
            </p:nvSpPr>
            <p:spPr>
              <a:xfrm>
                <a:off x="4057403" y="2224082"/>
                <a:ext cx="171774" cy="171188"/>
              </a:xfrm>
              <a:custGeom>
                <a:rect b="b" l="l" r="r" t="t"/>
                <a:pathLst>
                  <a:path extrusionOk="0" h="2336" w="2344">
                    <a:moveTo>
                      <a:pt x="1176" y="0"/>
                    </a:moveTo>
                    <a:cubicBezTo>
                      <a:pt x="524" y="0"/>
                      <a:pt x="0" y="524"/>
                      <a:pt x="0" y="1168"/>
                    </a:cubicBezTo>
                    <a:cubicBezTo>
                      <a:pt x="0" y="1812"/>
                      <a:pt x="524" y="2336"/>
                      <a:pt x="1176" y="2336"/>
                    </a:cubicBezTo>
                    <a:cubicBezTo>
                      <a:pt x="1819" y="2336"/>
                      <a:pt x="2343" y="1812"/>
                      <a:pt x="2343" y="1168"/>
                    </a:cubicBezTo>
                    <a:cubicBezTo>
                      <a:pt x="2343" y="524"/>
                      <a:pt x="1819" y="0"/>
                      <a:pt x="1176" y="0"/>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1225" name="Google Shape;1225;p29"/>
              <p:cNvSpPr/>
              <p:nvPr/>
            </p:nvSpPr>
            <p:spPr>
              <a:xfrm>
                <a:off x="3992694" y="2478083"/>
                <a:ext cx="200281" cy="171701"/>
              </a:xfrm>
              <a:custGeom>
                <a:rect b="b" l="l" r="r" t="t"/>
                <a:pathLst>
                  <a:path extrusionOk="0" h="2343" w="2733">
                    <a:moveTo>
                      <a:pt x="1168" y="0"/>
                    </a:moveTo>
                    <a:cubicBezTo>
                      <a:pt x="524" y="0"/>
                      <a:pt x="0" y="524"/>
                      <a:pt x="0" y="1168"/>
                    </a:cubicBezTo>
                    <a:cubicBezTo>
                      <a:pt x="0" y="1877"/>
                      <a:pt x="576" y="2343"/>
                      <a:pt x="1175" y="2343"/>
                    </a:cubicBezTo>
                    <a:cubicBezTo>
                      <a:pt x="1462" y="2343"/>
                      <a:pt x="1754" y="2236"/>
                      <a:pt x="1991" y="1999"/>
                    </a:cubicBezTo>
                    <a:cubicBezTo>
                      <a:pt x="2732" y="1258"/>
                      <a:pt x="2208" y="0"/>
                      <a:pt x="1168" y="0"/>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1226" name="Google Shape;1226;p29"/>
              <p:cNvSpPr/>
              <p:nvPr/>
            </p:nvSpPr>
            <p:spPr>
              <a:xfrm>
                <a:off x="4010209" y="2750184"/>
                <a:ext cx="200281" cy="171554"/>
              </a:xfrm>
              <a:custGeom>
                <a:rect b="b" l="l" r="r" t="t"/>
                <a:pathLst>
                  <a:path extrusionOk="0" h="2341" w="2733">
                    <a:moveTo>
                      <a:pt x="1168" y="0"/>
                    </a:moveTo>
                    <a:cubicBezTo>
                      <a:pt x="525" y="0"/>
                      <a:pt x="1" y="524"/>
                      <a:pt x="1" y="1168"/>
                    </a:cubicBezTo>
                    <a:cubicBezTo>
                      <a:pt x="1" y="1873"/>
                      <a:pt x="578" y="2341"/>
                      <a:pt x="1181" y="2341"/>
                    </a:cubicBezTo>
                    <a:cubicBezTo>
                      <a:pt x="1468" y="2341"/>
                      <a:pt x="1760" y="2235"/>
                      <a:pt x="1999" y="1999"/>
                    </a:cubicBezTo>
                    <a:cubicBezTo>
                      <a:pt x="2733" y="1258"/>
                      <a:pt x="2216"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29"/>
              <p:cNvSpPr/>
              <p:nvPr/>
            </p:nvSpPr>
            <p:spPr>
              <a:xfrm>
                <a:off x="4081000" y="2992605"/>
                <a:ext cx="200794" cy="171481"/>
              </a:xfrm>
              <a:custGeom>
                <a:rect b="b" l="l" r="r" t="t"/>
                <a:pathLst>
                  <a:path extrusionOk="0" h="2340" w="2740">
                    <a:moveTo>
                      <a:pt x="1175" y="1"/>
                    </a:moveTo>
                    <a:cubicBezTo>
                      <a:pt x="524" y="1"/>
                      <a:pt x="0" y="525"/>
                      <a:pt x="0" y="1168"/>
                    </a:cubicBezTo>
                    <a:cubicBezTo>
                      <a:pt x="0" y="1872"/>
                      <a:pt x="578" y="2339"/>
                      <a:pt x="1180" y="2339"/>
                    </a:cubicBezTo>
                    <a:cubicBezTo>
                      <a:pt x="1468" y="2339"/>
                      <a:pt x="1761" y="2232"/>
                      <a:pt x="1999" y="1992"/>
                    </a:cubicBezTo>
                    <a:cubicBezTo>
                      <a:pt x="2740" y="1258"/>
                      <a:pt x="2216" y="1"/>
                      <a:pt x="1175" y="1"/>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29"/>
              <p:cNvSpPr/>
              <p:nvPr/>
            </p:nvSpPr>
            <p:spPr>
              <a:xfrm>
                <a:off x="4217015" y="3258697"/>
                <a:ext cx="200281" cy="171408"/>
              </a:xfrm>
              <a:custGeom>
                <a:rect b="b" l="l" r="r" t="t"/>
                <a:pathLst>
                  <a:path extrusionOk="0" h="2339" w="2733">
                    <a:moveTo>
                      <a:pt x="1168" y="0"/>
                    </a:moveTo>
                    <a:cubicBezTo>
                      <a:pt x="525" y="0"/>
                      <a:pt x="1" y="524"/>
                      <a:pt x="1" y="1168"/>
                    </a:cubicBezTo>
                    <a:cubicBezTo>
                      <a:pt x="1" y="1871"/>
                      <a:pt x="579" y="2339"/>
                      <a:pt x="1180" y="2339"/>
                    </a:cubicBezTo>
                    <a:cubicBezTo>
                      <a:pt x="1468" y="2339"/>
                      <a:pt x="1762" y="2232"/>
                      <a:pt x="1999" y="1991"/>
                    </a:cubicBezTo>
                    <a:cubicBezTo>
                      <a:pt x="2733" y="1258"/>
                      <a:pt x="2216"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29"/>
              <p:cNvSpPr/>
              <p:nvPr/>
            </p:nvSpPr>
            <p:spPr>
              <a:xfrm>
                <a:off x="4757920" y="3781501"/>
                <a:ext cx="171774" cy="171774"/>
              </a:xfrm>
              <a:custGeom>
                <a:rect b="b" l="l" r="r" t="t"/>
                <a:pathLst>
                  <a:path extrusionOk="0" h="2344" w="2344">
                    <a:moveTo>
                      <a:pt x="1168" y="0"/>
                    </a:moveTo>
                    <a:cubicBezTo>
                      <a:pt x="525" y="0"/>
                      <a:pt x="1" y="524"/>
                      <a:pt x="1" y="1175"/>
                    </a:cubicBezTo>
                    <a:cubicBezTo>
                      <a:pt x="1" y="1819"/>
                      <a:pt x="525" y="2343"/>
                      <a:pt x="1168" y="2343"/>
                    </a:cubicBezTo>
                    <a:cubicBezTo>
                      <a:pt x="1820" y="2343"/>
                      <a:pt x="2344" y="1819"/>
                      <a:pt x="2344" y="1175"/>
                    </a:cubicBezTo>
                    <a:cubicBezTo>
                      <a:pt x="2344" y="524"/>
                      <a:pt x="1820"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29"/>
              <p:cNvSpPr/>
              <p:nvPr/>
            </p:nvSpPr>
            <p:spPr>
              <a:xfrm>
                <a:off x="4885726" y="4038726"/>
                <a:ext cx="200281" cy="171774"/>
              </a:xfrm>
              <a:custGeom>
                <a:rect b="b" l="l" r="r" t="t"/>
                <a:pathLst>
                  <a:path extrusionOk="0" h="2344" w="2733">
                    <a:moveTo>
                      <a:pt x="1565" y="1"/>
                    </a:moveTo>
                    <a:cubicBezTo>
                      <a:pt x="525" y="1"/>
                      <a:pt x="1" y="1258"/>
                      <a:pt x="742" y="2000"/>
                    </a:cubicBezTo>
                    <a:cubicBezTo>
                      <a:pt x="979" y="2237"/>
                      <a:pt x="1271" y="2343"/>
                      <a:pt x="1558" y="2343"/>
                    </a:cubicBezTo>
                    <a:cubicBezTo>
                      <a:pt x="2157" y="2343"/>
                      <a:pt x="2733" y="1878"/>
                      <a:pt x="2733" y="1169"/>
                    </a:cubicBezTo>
                    <a:cubicBezTo>
                      <a:pt x="2733" y="525"/>
                      <a:pt x="2209" y="1"/>
                      <a:pt x="1565" y="1"/>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29"/>
              <p:cNvSpPr/>
              <p:nvPr/>
            </p:nvSpPr>
            <p:spPr>
              <a:xfrm>
                <a:off x="4225809" y="3781501"/>
                <a:ext cx="200867" cy="171994"/>
              </a:xfrm>
              <a:custGeom>
                <a:rect b="b" l="l" r="r" t="t"/>
                <a:pathLst>
                  <a:path extrusionOk="0" h="2347" w="2741">
                    <a:moveTo>
                      <a:pt x="1176" y="0"/>
                    </a:moveTo>
                    <a:cubicBezTo>
                      <a:pt x="524" y="0"/>
                      <a:pt x="0" y="524"/>
                      <a:pt x="0" y="1175"/>
                    </a:cubicBezTo>
                    <a:cubicBezTo>
                      <a:pt x="0" y="1879"/>
                      <a:pt x="579" y="2346"/>
                      <a:pt x="1180" y="2346"/>
                    </a:cubicBezTo>
                    <a:cubicBezTo>
                      <a:pt x="1468" y="2346"/>
                      <a:pt x="1761" y="2239"/>
                      <a:pt x="1999" y="1999"/>
                    </a:cubicBezTo>
                    <a:cubicBezTo>
                      <a:pt x="2740" y="1265"/>
                      <a:pt x="2216" y="0"/>
                      <a:pt x="1176" y="0"/>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29"/>
              <p:cNvSpPr/>
              <p:nvPr/>
            </p:nvSpPr>
            <p:spPr>
              <a:xfrm>
                <a:off x="4069495" y="4038726"/>
                <a:ext cx="200281" cy="171774"/>
              </a:xfrm>
              <a:custGeom>
                <a:rect b="b" l="l" r="r" t="t"/>
                <a:pathLst>
                  <a:path extrusionOk="0" h="2344" w="2733">
                    <a:moveTo>
                      <a:pt x="1168" y="1"/>
                    </a:moveTo>
                    <a:cubicBezTo>
                      <a:pt x="524" y="1"/>
                      <a:pt x="0" y="525"/>
                      <a:pt x="0" y="1169"/>
                    </a:cubicBezTo>
                    <a:cubicBezTo>
                      <a:pt x="0" y="1878"/>
                      <a:pt x="576" y="2343"/>
                      <a:pt x="1177" y="2343"/>
                    </a:cubicBezTo>
                    <a:cubicBezTo>
                      <a:pt x="1465" y="2343"/>
                      <a:pt x="1759" y="2237"/>
                      <a:pt x="1999" y="2000"/>
                    </a:cubicBezTo>
                    <a:cubicBezTo>
                      <a:pt x="2732" y="1258"/>
                      <a:pt x="2208" y="1"/>
                      <a:pt x="1168" y="1"/>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29"/>
              <p:cNvSpPr/>
              <p:nvPr/>
            </p:nvSpPr>
            <p:spPr>
              <a:xfrm>
                <a:off x="4395313" y="1667275"/>
                <a:ext cx="313869" cy="268361"/>
              </a:xfrm>
              <a:custGeom>
                <a:rect b="b" l="l" r="r" t="t"/>
                <a:pathLst>
                  <a:path extrusionOk="0" h="3662" w="4283">
                    <a:moveTo>
                      <a:pt x="2448" y="0"/>
                    </a:moveTo>
                    <a:cubicBezTo>
                      <a:pt x="816" y="0"/>
                      <a:pt x="1" y="1969"/>
                      <a:pt x="1153" y="3122"/>
                    </a:cubicBezTo>
                    <a:cubicBezTo>
                      <a:pt x="1526" y="3495"/>
                      <a:pt x="1985" y="3662"/>
                      <a:pt x="2435" y="3662"/>
                    </a:cubicBezTo>
                    <a:cubicBezTo>
                      <a:pt x="3378" y="3662"/>
                      <a:pt x="4282" y="2931"/>
                      <a:pt x="4282" y="1827"/>
                    </a:cubicBezTo>
                    <a:cubicBezTo>
                      <a:pt x="4282" y="816"/>
                      <a:pt x="3459" y="0"/>
                      <a:pt x="2448" y="0"/>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1234" name="Google Shape;1234;p29"/>
              <p:cNvSpPr/>
              <p:nvPr/>
            </p:nvSpPr>
            <p:spPr>
              <a:xfrm>
                <a:off x="4429317" y="3478694"/>
                <a:ext cx="294669" cy="268434"/>
              </a:xfrm>
              <a:custGeom>
                <a:rect b="b" l="l" r="r" t="t"/>
                <a:pathLst>
                  <a:path extrusionOk="0" h="3663" w="4021">
                    <a:moveTo>
                      <a:pt x="2011" y="0"/>
                    </a:moveTo>
                    <a:cubicBezTo>
                      <a:pt x="1543" y="0"/>
                      <a:pt x="1075" y="180"/>
                      <a:pt x="719" y="539"/>
                    </a:cubicBezTo>
                    <a:cubicBezTo>
                      <a:pt x="1" y="1250"/>
                      <a:pt x="1" y="2410"/>
                      <a:pt x="719" y="3129"/>
                    </a:cubicBezTo>
                    <a:cubicBezTo>
                      <a:pt x="1075" y="3485"/>
                      <a:pt x="1543" y="3662"/>
                      <a:pt x="2011" y="3662"/>
                    </a:cubicBezTo>
                    <a:cubicBezTo>
                      <a:pt x="2480" y="3662"/>
                      <a:pt x="2950" y="3485"/>
                      <a:pt x="3309" y="3129"/>
                    </a:cubicBezTo>
                    <a:cubicBezTo>
                      <a:pt x="4020" y="2410"/>
                      <a:pt x="4020" y="1250"/>
                      <a:pt x="3309" y="539"/>
                    </a:cubicBezTo>
                    <a:cubicBezTo>
                      <a:pt x="2950" y="180"/>
                      <a:pt x="2480" y="0"/>
                      <a:pt x="2011" y="0"/>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29"/>
              <p:cNvSpPr/>
              <p:nvPr/>
            </p:nvSpPr>
            <p:spPr>
              <a:xfrm>
                <a:off x="4201112" y="2281683"/>
                <a:ext cx="380776" cy="53276"/>
              </a:xfrm>
              <a:custGeom>
                <a:rect b="b" l="l" r="r" t="t"/>
                <a:pathLst>
                  <a:path extrusionOk="0" h="727" w="5196">
                    <a:moveTo>
                      <a:pt x="1" y="0"/>
                    </a:moveTo>
                    <a:lnTo>
                      <a:pt x="1" y="726"/>
                    </a:lnTo>
                    <a:lnTo>
                      <a:pt x="5196" y="726"/>
                    </a:lnTo>
                    <a:lnTo>
                      <a:pt x="5196" y="0"/>
                    </a:ln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1236" name="Google Shape;1236;p29"/>
              <p:cNvSpPr/>
              <p:nvPr/>
            </p:nvSpPr>
            <p:spPr>
              <a:xfrm>
                <a:off x="4563206" y="2281683"/>
                <a:ext cx="381289" cy="53276"/>
              </a:xfrm>
              <a:custGeom>
                <a:rect b="b" l="l" r="r" t="t"/>
                <a:pathLst>
                  <a:path extrusionOk="0" h="727" w="5203">
                    <a:moveTo>
                      <a:pt x="0" y="0"/>
                    </a:moveTo>
                    <a:lnTo>
                      <a:pt x="0" y="726"/>
                    </a:lnTo>
                    <a:lnTo>
                      <a:pt x="5203" y="726"/>
                    </a:lnTo>
                    <a:lnTo>
                      <a:pt x="5203" y="0"/>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29"/>
              <p:cNvSpPr/>
              <p:nvPr/>
            </p:nvSpPr>
            <p:spPr>
              <a:xfrm>
                <a:off x="4143511" y="2543305"/>
                <a:ext cx="444971" cy="53350"/>
              </a:xfrm>
              <a:custGeom>
                <a:rect b="b" l="l" r="r" t="t"/>
                <a:pathLst>
                  <a:path extrusionOk="0" h="728" w="6072">
                    <a:moveTo>
                      <a:pt x="1" y="1"/>
                    </a:moveTo>
                    <a:lnTo>
                      <a:pt x="1" y="727"/>
                    </a:lnTo>
                    <a:lnTo>
                      <a:pt x="6071" y="727"/>
                    </a:lnTo>
                    <a:lnTo>
                      <a:pt x="6071" y="1"/>
                    </a:ln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1238" name="Google Shape;1238;p29"/>
              <p:cNvSpPr/>
              <p:nvPr/>
            </p:nvSpPr>
            <p:spPr>
              <a:xfrm>
                <a:off x="4567016" y="2543305"/>
                <a:ext cx="445484" cy="53350"/>
              </a:xfrm>
              <a:custGeom>
                <a:rect b="b" l="l" r="r" t="t"/>
                <a:pathLst>
                  <a:path extrusionOk="0" h="728" w="6079">
                    <a:moveTo>
                      <a:pt x="1" y="1"/>
                    </a:moveTo>
                    <a:lnTo>
                      <a:pt x="1" y="727"/>
                    </a:lnTo>
                    <a:lnTo>
                      <a:pt x="6079" y="727"/>
                    </a:lnTo>
                    <a:lnTo>
                      <a:pt x="6079" y="1"/>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29"/>
              <p:cNvSpPr/>
              <p:nvPr/>
            </p:nvSpPr>
            <p:spPr>
              <a:xfrm>
                <a:off x="4143511" y="3057388"/>
                <a:ext cx="444971" cy="53276"/>
              </a:xfrm>
              <a:custGeom>
                <a:rect b="b" l="l" r="r" t="t"/>
                <a:pathLst>
                  <a:path extrusionOk="0" h="727" w="6072">
                    <a:moveTo>
                      <a:pt x="1" y="0"/>
                    </a:moveTo>
                    <a:lnTo>
                      <a:pt x="1" y="726"/>
                    </a:lnTo>
                    <a:lnTo>
                      <a:pt x="6071" y="726"/>
                    </a:lnTo>
                    <a:lnTo>
                      <a:pt x="6071" y="0"/>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29"/>
              <p:cNvSpPr/>
              <p:nvPr/>
            </p:nvSpPr>
            <p:spPr>
              <a:xfrm>
                <a:off x="4567016" y="3057388"/>
                <a:ext cx="445484" cy="53276"/>
              </a:xfrm>
              <a:custGeom>
                <a:rect b="b" l="l" r="r" t="t"/>
                <a:pathLst>
                  <a:path extrusionOk="0" h="727" w="6079">
                    <a:moveTo>
                      <a:pt x="1" y="0"/>
                    </a:moveTo>
                    <a:lnTo>
                      <a:pt x="1" y="726"/>
                    </a:lnTo>
                    <a:lnTo>
                      <a:pt x="6079" y="726"/>
                    </a:lnTo>
                    <a:lnTo>
                      <a:pt x="6079" y="0"/>
                    </a:ln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29"/>
              <p:cNvSpPr/>
              <p:nvPr/>
            </p:nvSpPr>
            <p:spPr>
              <a:xfrm>
                <a:off x="4143511" y="2791296"/>
                <a:ext cx="444971" cy="53276"/>
              </a:xfrm>
              <a:custGeom>
                <a:rect b="b" l="l" r="r" t="t"/>
                <a:pathLst>
                  <a:path extrusionOk="0" h="727" w="6072">
                    <a:moveTo>
                      <a:pt x="1" y="0"/>
                    </a:moveTo>
                    <a:lnTo>
                      <a:pt x="1" y="727"/>
                    </a:lnTo>
                    <a:lnTo>
                      <a:pt x="6071" y="727"/>
                    </a:lnTo>
                    <a:lnTo>
                      <a:pt x="6071" y="0"/>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29"/>
              <p:cNvSpPr/>
              <p:nvPr/>
            </p:nvSpPr>
            <p:spPr>
              <a:xfrm>
                <a:off x="4567016" y="2791296"/>
                <a:ext cx="445484" cy="53276"/>
              </a:xfrm>
              <a:custGeom>
                <a:rect b="b" l="l" r="r" t="t"/>
                <a:pathLst>
                  <a:path extrusionOk="0" h="727" w="6079">
                    <a:moveTo>
                      <a:pt x="1" y="0"/>
                    </a:moveTo>
                    <a:lnTo>
                      <a:pt x="1" y="727"/>
                    </a:lnTo>
                    <a:lnTo>
                      <a:pt x="6079" y="727"/>
                    </a:lnTo>
                    <a:lnTo>
                      <a:pt x="6079" y="0"/>
                    </a:ln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29"/>
              <p:cNvSpPr/>
              <p:nvPr/>
            </p:nvSpPr>
            <p:spPr>
              <a:xfrm>
                <a:off x="4270218" y="2028782"/>
                <a:ext cx="310571" cy="53276"/>
              </a:xfrm>
              <a:custGeom>
                <a:rect b="b" l="l" r="r" t="t"/>
                <a:pathLst>
                  <a:path extrusionOk="0" h="727" w="4238">
                    <a:moveTo>
                      <a:pt x="1" y="0"/>
                    </a:moveTo>
                    <a:lnTo>
                      <a:pt x="1" y="727"/>
                    </a:lnTo>
                    <a:lnTo>
                      <a:pt x="4238" y="727"/>
                    </a:lnTo>
                    <a:lnTo>
                      <a:pt x="4238" y="0"/>
                    </a:ln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1244" name="Google Shape;1244;p29"/>
              <p:cNvSpPr/>
              <p:nvPr/>
            </p:nvSpPr>
            <p:spPr>
              <a:xfrm>
                <a:off x="4565917" y="2028782"/>
                <a:ext cx="310571" cy="53276"/>
              </a:xfrm>
              <a:custGeom>
                <a:rect b="b" l="l" r="r" t="t"/>
                <a:pathLst>
                  <a:path extrusionOk="0" h="727" w="4238">
                    <a:moveTo>
                      <a:pt x="1" y="0"/>
                    </a:moveTo>
                    <a:lnTo>
                      <a:pt x="1" y="727"/>
                    </a:lnTo>
                    <a:lnTo>
                      <a:pt x="4237" y="727"/>
                    </a:lnTo>
                    <a:lnTo>
                      <a:pt x="4237" y="0"/>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29"/>
              <p:cNvSpPr/>
              <p:nvPr/>
            </p:nvSpPr>
            <p:spPr>
              <a:xfrm>
                <a:off x="4270218" y="3319010"/>
                <a:ext cx="310571" cy="53276"/>
              </a:xfrm>
              <a:custGeom>
                <a:rect b="b" l="l" r="r" t="t"/>
                <a:pathLst>
                  <a:path extrusionOk="0" h="727" w="4238">
                    <a:moveTo>
                      <a:pt x="1" y="1"/>
                    </a:moveTo>
                    <a:lnTo>
                      <a:pt x="1" y="727"/>
                    </a:lnTo>
                    <a:lnTo>
                      <a:pt x="4238" y="727"/>
                    </a:lnTo>
                    <a:lnTo>
                      <a:pt x="4238" y="1"/>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29"/>
              <p:cNvSpPr/>
              <p:nvPr/>
            </p:nvSpPr>
            <p:spPr>
              <a:xfrm>
                <a:off x="4565917" y="3319010"/>
                <a:ext cx="310571" cy="53276"/>
              </a:xfrm>
              <a:custGeom>
                <a:rect b="b" l="l" r="r" t="t"/>
                <a:pathLst>
                  <a:path extrusionOk="0" h="727" w="4238">
                    <a:moveTo>
                      <a:pt x="1" y="1"/>
                    </a:moveTo>
                    <a:lnTo>
                      <a:pt x="1" y="727"/>
                    </a:lnTo>
                    <a:lnTo>
                      <a:pt x="4237" y="727"/>
                    </a:lnTo>
                    <a:lnTo>
                      <a:pt x="4237" y="1"/>
                    </a:ln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29"/>
              <p:cNvSpPr/>
              <p:nvPr/>
            </p:nvSpPr>
            <p:spPr>
              <a:xfrm>
                <a:off x="4567016" y="4099625"/>
                <a:ext cx="445484" cy="52763"/>
              </a:xfrm>
              <a:custGeom>
                <a:rect b="b" l="l" r="r" t="t"/>
                <a:pathLst>
                  <a:path extrusionOk="0" h="720" w="6079">
                    <a:moveTo>
                      <a:pt x="1" y="1"/>
                    </a:moveTo>
                    <a:lnTo>
                      <a:pt x="1" y="719"/>
                    </a:lnTo>
                    <a:lnTo>
                      <a:pt x="6079" y="719"/>
                    </a:lnTo>
                    <a:lnTo>
                      <a:pt x="6079" y="1"/>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29"/>
              <p:cNvSpPr/>
              <p:nvPr/>
            </p:nvSpPr>
            <p:spPr>
              <a:xfrm>
                <a:off x="4143511" y="4099625"/>
                <a:ext cx="444971" cy="52763"/>
              </a:xfrm>
              <a:custGeom>
                <a:rect b="b" l="l" r="r" t="t"/>
                <a:pathLst>
                  <a:path extrusionOk="0" h="720" w="6072">
                    <a:moveTo>
                      <a:pt x="1" y="1"/>
                    </a:moveTo>
                    <a:lnTo>
                      <a:pt x="1" y="719"/>
                    </a:lnTo>
                    <a:lnTo>
                      <a:pt x="6071" y="719"/>
                    </a:lnTo>
                    <a:lnTo>
                      <a:pt x="6071" y="1"/>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29"/>
              <p:cNvSpPr/>
              <p:nvPr/>
            </p:nvSpPr>
            <p:spPr>
              <a:xfrm>
                <a:off x="4574711" y="3838003"/>
                <a:ext cx="310571" cy="53276"/>
              </a:xfrm>
              <a:custGeom>
                <a:rect b="b" l="l" r="r" t="t"/>
                <a:pathLst>
                  <a:path extrusionOk="0" h="727" w="4238">
                    <a:moveTo>
                      <a:pt x="0" y="0"/>
                    </a:moveTo>
                    <a:lnTo>
                      <a:pt x="0" y="726"/>
                    </a:lnTo>
                    <a:lnTo>
                      <a:pt x="4237" y="726"/>
                    </a:lnTo>
                    <a:lnTo>
                      <a:pt x="4237" y="0"/>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29"/>
              <p:cNvSpPr/>
              <p:nvPr/>
            </p:nvSpPr>
            <p:spPr>
              <a:xfrm>
                <a:off x="4279012" y="3838003"/>
                <a:ext cx="310571" cy="53276"/>
              </a:xfrm>
              <a:custGeom>
                <a:rect b="b" l="l" r="r" t="t"/>
                <a:pathLst>
                  <a:path extrusionOk="0" h="727" w="4238">
                    <a:moveTo>
                      <a:pt x="1" y="0"/>
                    </a:moveTo>
                    <a:lnTo>
                      <a:pt x="1" y="726"/>
                    </a:lnTo>
                    <a:lnTo>
                      <a:pt x="4237" y="726"/>
                    </a:lnTo>
                    <a:lnTo>
                      <a:pt x="4237" y="0"/>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51" name="Google Shape;1251;p29"/>
            <p:cNvGrpSpPr/>
            <p:nvPr/>
          </p:nvGrpSpPr>
          <p:grpSpPr>
            <a:xfrm>
              <a:off x="127351" y="4159605"/>
              <a:ext cx="613331" cy="297113"/>
              <a:chOff x="4379450" y="1472663"/>
              <a:chExt cx="3161500" cy="1531513"/>
            </a:xfrm>
          </p:grpSpPr>
          <p:pic>
            <p:nvPicPr>
              <p:cNvPr id="1252" name="Google Shape;1252;p29"/>
              <p:cNvPicPr preferRelativeResize="0"/>
              <p:nvPr/>
            </p:nvPicPr>
            <p:blipFill>
              <a:blip r:embed="rId7">
                <a:alphaModFix/>
              </a:blip>
              <a:stretch>
                <a:fillRect/>
              </a:stretch>
            </p:blipFill>
            <p:spPr>
              <a:xfrm>
                <a:off x="5940750" y="1651625"/>
                <a:ext cx="1600200" cy="1352550"/>
              </a:xfrm>
              <a:prstGeom prst="rect">
                <a:avLst/>
              </a:prstGeom>
              <a:noFill/>
              <a:ln>
                <a:noFill/>
              </a:ln>
            </p:spPr>
          </p:pic>
          <p:pic>
            <p:nvPicPr>
              <p:cNvPr id="1253" name="Google Shape;1253;p29"/>
              <p:cNvPicPr preferRelativeResize="0"/>
              <p:nvPr/>
            </p:nvPicPr>
            <p:blipFill>
              <a:blip r:embed="rId8">
                <a:alphaModFix/>
              </a:blip>
              <a:stretch>
                <a:fillRect/>
              </a:stretch>
            </p:blipFill>
            <p:spPr>
              <a:xfrm>
                <a:off x="4379450" y="1472663"/>
                <a:ext cx="1466850" cy="1171575"/>
              </a:xfrm>
              <a:prstGeom prst="rect">
                <a:avLst/>
              </a:prstGeom>
              <a:noFill/>
              <a:ln>
                <a:noFill/>
              </a:ln>
            </p:spPr>
          </p:pic>
        </p:grpSp>
        <p:sp>
          <p:nvSpPr>
            <p:cNvPr id="1254" name="Google Shape;1254;p29"/>
            <p:cNvSpPr/>
            <p:nvPr/>
          </p:nvSpPr>
          <p:spPr>
            <a:xfrm rot="-4212067">
              <a:off x="296686" y="4246825"/>
              <a:ext cx="247107" cy="469838"/>
            </a:xfrm>
            <a:prstGeom prst="chord">
              <a:avLst>
                <a:gd fmla="val 5072480" name="adj1"/>
                <a:gd fmla="val 13876752" name="adj2"/>
              </a:avLst>
            </a:prstGeom>
            <a:solidFill>
              <a:srgbClr val="191919"/>
            </a:solid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29"/>
            <p:cNvSpPr/>
            <p:nvPr/>
          </p:nvSpPr>
          <p:spPr>
            <a:xfrm>
              <a:off x="267183" y="4526945"/>
              <a:ext cx="377100" cy="8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29"/>
            <p:cNvSpPr/>
            <p:nvPr/>
          </p:nvSpPr>
          <p:spPr>
            <a:xfrm rot="5981327">
              <a:off x="601678" y="4078145"/>
              <a:ext cx="62390" cy="218640"/>
            </a:xfrm>
            <a:prstGeom prst="moon">
              <a:avLst>
                <a:gd fmla="val 34344" name="adj"/>
              </a:avLst>
            </a:prstGeom>
            <a:solidFill>
              <a:srgbClr val="191919"/>
            </a:solid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29"/>
            <p:cNvSpPr/>
            <p:nvPr/>
          </p:nvSpPr>
          <p:spPr>
            <a:xfrm flipH="1" rot="-6049381">
              <a:off x="198496" y="4027161"/>
              <a:ext cx="62308" cy="214277"/>
            </a:xfrm>
            <a:prstGeom prst="moon">
              <a:avLst>
                <a:gd fmla="val 34344" name="adj"/>
              </a:avLst>
            </a:prstGeom>
            <a:solidFill>
              <a:srgbClr val="191919"/>
            </a:solid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1" name="Shape 1261"/>
        <p:cNvGrpSpPr/>
        <p:nvPr/>
      </p:nvGrpSpPr>
      <p:grpSpPr>
        <a:xfrm>
          <a:off x="0" y="0"/>
          <a:ext cx="0" cy="0"/>
          <a:chOff x="0" y="0"/>
          <a:chExt cx="0" cy="0"/>
        </a:xfrm>
      </p:grpSpPr>
      <p:pic>
        <p:nvPicPr>
          <p:cNvPr id="1262" name="Google Shape;1262;p30"/>
          <p:cNvPicPr preferRelativeResize="0"/>
          <p:nvPr/>
        </p:nvPicPr>
        <p:blipFill rotWithShape="1">
          <a:blip r:embed="rId3">
            <a:alphaModFix/>
          </a:blip>
          <a:srcRect b="53188" l="68108" r="27829" t="39805"/>
          <a:stretch/>
        </p:blipFill>
        <p:spPr>
          <a:xfrm>
            <a:off x="5875700" y="1627800"/>
            <a:ext cx="574423" cy="602676"/>
          </a:xfrm>
          <a:prstGeom prst="rect">
            <a:avLst/>
          </a:prstGeom>
          <a:noFill/>
          <a:ln>
            <a:noFill/>
          </a:ln>
        </p:spPr>
      </p:pic>
      <p:pic>
        <p:nvPicPr>
          <p:cNvPr id="1263" name="Google Shape;1263;p30"/>
          <p:cNvPicPr preferRelativeResize="0"/>
          <p:nvPr/>
        </p:nvPicPr>
        <p:blipFill rotWithShape="1">
          <a:blip r:embed="rId3">
            <a:alphaModFix/>
          </a:blip>
          <a:srcRect b="53188" l="28239" r="63759" t="40703"/>
          <a:stretch/>
        </p:blipFill>
        <p:spPr>
          <a:xfrm>
            <a:off x="1958400" y="1739400"/>
            <a:ext cx="1131423" cy="398601"/>
          </a:xfrm>
          <a:prstGeom prst="rect">
            <a:avLst/>
          </a:prstGeom>
          <a:noFill/>
          <a:ln>
            <a:noFill/>
          </a:ln>
        </p:spPr>
      </p:pic>
      <p:pic>
        <p:nvPicPr>
          <p:cNvPr id="1264" name="Google Shape;1264;p30"/>
          <p:cNvPicPr preferRelativeResize="0"/>
          <p:nvPr/>
        </p:nvPicPr>
        <p:blipFill rotWithShape="1">
          <a:blip r:embed="rId4">
            <a:alphaModFix/>
          </a:blip>
          <a:srcRect b="24694" l="18468" r="36640" t="57484"/>
          <a:stretch/>
        </p:blipFill>
        <p:spPr>
          <a:xfrm>
            <a:off x="3071225" y="1673650"/>
            <a:ext cx="2857073" cy="523324"/>
          </a:xfrm>
          <a:prstGeom prst="rect">
            <a:avLst/>
          </a:prstGeom>
          <a:noFill/>
          <a:ln>
            <a:noFill/>
          </a:ln>
        </p:spPr>
      </p:pic>
      <p:sp>
        <p:nvSpPr>
          <p:cNvPr id="1265" name="Google Shape;1265;p30"/>
          <p:cNvSpPr txBox="1"/>
          <p:nvPr/>
        </p:nvSpPr>
        <p:spPr>
          <a:xfrm>
            <a:off x="3463200" y="1640225"/>
            <a:ext cx="609600" cy="36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2200">
                <a:solidFill>
                  <a:schemeClr val="lt1"/>
                </a:solidFill>
              </a:rPr>
              <a:t>´</a:t>
            </a:r>
            <a:endParaRPr sz="2200">
              <a:solidFill>
                <a:schemeClr val="lt1"/>
              </a:solidFill>
            </a:endParaRPr>
          </a:p>
        </p:txBody>
      </p:sp>
      <p:sp>
        <p:nvSpPr>
          <p:cNvPr id="1266" name="Google Shape;1266;p30"/>
          <p:cNvSpPr txBox="1"/>
          <p:nvPr/>
        </p:nvSpPr>
        <p:spPr>
          <a:xfrm>
            <a:off x="4419200" y="1640225"/>
            <a:ext cx="609600" cy="36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2200">
                <a:solidFill>
                  <a:schemeClr val="lt1"/>
                </a:solidFill>
              </a:rPr>
              <a:t>´</a:t>
            </a:r>
            <a:endParaRPr sz="2200">
              <a:solidFill>
                <a:schemeClr val="lt1"/>
              </a:solidFill>
            </a:endParaRPr>
          </a:p>
        </p:txBody>
      </p:sp>
      <p:sp>
        <p:nvSpPr>
          <p:cNvPr id="1267" name="Google Shape;1267;p30"/>
          <p:cNvSpPr txBox="1"/>
          <p:nvPr/>
        </p:nvSpPr>
        <p:spPr>
          <a:xfrm>
            <a:off x="5371200" y="1640225"/>
            <a:ext cx="609600" cy="36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2200">
                <a:solidFill>
                  <a:schemeClr val="lt1"/>
                </a:solidFill>
              </a:rPr>
              <a:t>´</a:t>
            </a:r>
            <a:endParaRPr sz="2200">
              <a:solidFill>
                <a:schemeClr val="lt1"/>
              </a:solidFill>
            </a:endParaRPr>
          </a:p>
        </p:txBody>
      </p:sp>
      <p:sp>
        <p:nvSpPr>
          <p:cNvPr id="1268" name="Google Shape;1268;p30"/>
          <p:cNvSpPr txBox="1"/>
          <p:nvPr/>
        </p:nvSpPr>
        <p:spPr>
          <a:xfrm>
            <a:off x="1302435" y="2225400"/>
            <a:ext cx="6583800" cy="54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1300">
                <a:solidFill>
                  <a:srgbClr val="BCBCBC"/>
                </a:solidFill>
                <a:latin typeface="Press Start 2P"/>
                <a:ea typeface="Press Start 2P"/>
                <a:cs typeface="Press Start 2P"/>
                <a:sym typeface="Press Start 2P"/>
              </a:rPr>
              <a:t>ARN mensajero (ARNm)</a:t>
            </a:r>
            <a:endParaRPr sz="1300">
              <a:solidFill>
                <a:srgbClr val="BCBCBC"/>
              </a:solidFill>
              <a:latin typeface="Press Start 2P"/>
              <a:ea typeface="Press Start 2P"/>
              <a:cs typeface="Press Start 2P"/>
              <a:sym typeface="Press Start 2P"/>
            </a:endParaRPr>
          </a:p>
        </p:txBody>
      </p:sp>
      <p:sp>
        <p:nvSpPr>
          <p:cNvPr id="1269" name="Google Shape;1269;p30"/>
          <p:cNvSpPr txBox="1"/>
          <p:nvPr/>
        </p:nvSpPr>
        <p:spPr>
          <a:xfrm>
            <a:off x="8371050" y="4667725"/>
            <a:ext cx="720000" cy="36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2000">
                <a:latin typeface="Press Start 2P"/>
                <a:ea typeface="Press Start 2P"/>
                <a:cs typeface="Press Start 2P"/>
                <a:sym typeface="Press Start 2P"/>
              </a:rPr>
              <a:t>12</a:t>
            </a:r>
            <a:endParaRPr sz="2000">
              <a:latin typeface="Press Start 2P"/>
              <a:ea typeface="Press Start 2P"/>
              <a:cs typeface="Press Start 2P"/>
              <a:sym typeface="Press Start 2P"/>
            </a:endParaRPr>
          </a:p>
        </p:txBody>
      </p:sp>
      <p:sp>
        <p:nvSpPr>
          <p:cNvPr id="1270" name="Google Shape;1270;p30"/>
          <p:cNvSpPr/>
          <p:nvPr/>
        </p:nvSpPr>
        <p:spPr>
          <a:xfrm flipH="1" rot="5400000">
            <a:off x="3970800" y="940200"/>
            <a:ext cx="1220400" cy="7110000"/>
          </a:xfrm>
          <a:prstGeom prst="wedgeRoundRectCallout">
            <a:avLst>
              <a:gd fmla="val 6674" name="adj1"/>
              <a:gd fmla="val 53218" name="adj2"/>
              <a:gd fmla="val 0" name="adj3"/>
            </a:avLst>
          </a:prstGeom>
          <a:solidFill>
            <a:srgbClr val="BFBFB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30"/>
          <p:cNvSpPr txBox="1"/>
          <p:nvPr/>
        </p:nvSpPr>
        <p:spPr>
          <a:xfrm>
            <a:off x="1202400" y="4017600"/>
            <a:ext cx="6738000" cy="9387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 sz="1100">
                <a:solidFill>
                  <a:schemeClr val="lt1"/>
                </a:solidFill>
                <a:latin typeface="Press Start 2P"/>
                <a:ea typeface="Press Start 2P"/>
                <a:cs typeface="Press Start 2P"/>
                <a:sym typeface="Press Start 2P"/>
              </a:rPr>
              <a:t>Una vez que los exones se vuelven a unir, la cadena de ARNm está lista para salir del núcleo y entrar al citoplasma, donde será traducida.</a:t>
            </a:r>
            <a:endParaRPr sz="1100">
              <a:solidFill>
                <a:schemeClr val="lt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lt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lt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lt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lt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lt1"/>
              </a:solidFill>
              <a:latin typeface="Press Start 2P"/>
              <a:ea typeface="Press Start 2P"/>
              <a:cs typeface="Press Start 2P"/>
              <a:sym typeface="Press Start 2P"/>
            </a:endParaRPr>
          </a:p>
          <a:p>
            <a:pPr indent="0" lvl="0" marL="0" rtl="0" algn="l">
              <a:spcBef>
                <a:spcPts val="0"/>
              </a:spcBef>
              <a:spcAft>
                <a:spcPts val="0"/>
              </a:spcAft>
              <a:buNone/>
            </a:pPr>
            <a:r>
              <a:t/>
            </a:r>
            <a:endParaRPr/>
          </a:p>
        </p:txBody>
      </p:sp>
      <p:grpSp>
        <p:nvGrpSpPr>
          <p:cNvPr id="1272" name="Google Shape;1272;p30"/>
          <p:cNvGrpSpPr/>
          <p:nvPr/>
        </p:nvGrpSpPr>
        <p:grpSpPr>
          <a:xfrm>
            <a:off x="118800" y="3966301"/>
            <a:ext cx="627023" cy="990009"/>
            <a:chOff x="118800" y="3966301"/>
            <a:chExt cx="627023" cy="990009"/>
          </a:xfrm>
        </p:grpSpPr>
        <p:grpSp>
          <p:nvGrpSpPr>
            <p:cNvPr id="1273" name="Google Shape;1273;p30"/>
            <p:cNvGrpSpPr/>
            <p:nvPr/>
          </p:nvGrpSpPr>
          <p:grpSpPr>
            <a:xfrm>
              <a:off x="253789" y="3966301"/>
              <a:ext cx="381646" cy="990009"/>
              <a:chOff x="3992694" y="1192179"/>
              <a:chExt cx="1158609" cy="3018322"/>
            </a:xfrm>
          </p:grpSpPr>
          <p:sp>
            <p:nvSpPr>
              <p:cNvPr id="1274" name="Google Shape;1274;p30"/>
              <p:cNvSpPr/>
              <p:nvPr/>
            </p:nvSpPr>
            <p:spPr>
              <a:xfrm>
                <a:off x="4201112" y="1248680"/>
                <a:ext cx="380776" cy="53276"/>
              </a:xfrm>
              <a:custGeom>
                <a:rect b="b" l="l" r="r" t="t"/>
                <a:pathLst>
                  <a:path extrusionOk="0" h="727" w="5196">
                    <a:moveTo>
                      <a:pt x="1" y="1"/>
                    </a:moveTo>
                    <a:lnTo>
                      <a:pt x="1" y="727"/>
                    </a:lnTo>
                    <a:lnTo>
                      <a:pt x="5196" y="727"/>
                    </a:lnTo>
                    <a:lnTo>
                      <a:pt x="5196" y="1"/>
                    </a:ln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30"/>
              <p:cNvSpPr/>
              <p:nvPr/>
            </p:nvSpPr>
            <p:spPr>
              <a:xfrm>
                <a:off x="4563206" y="1248680"/>
                <a:ext cx="381289" cy="53276"/>
              </a:xfrm>
              <a:custGeom>
                <a:rect b="b" l="l" r="r" t="t"/>
                <a:pathLst>
                  <a:path extrusionOk="0" h="727" w="5203">
                    <a:moveTo>
                      <a:pt x="0" y="1"/>
                    </a:moveTo>
                    <a:lnTo>
                      <a:pt x="0" y="727"/>
                    </a:lnTo>
                    <a:lnTo>
                      <a:pt x="5203" y="727"/>
                    </a:lnTo>
                    <a:lnTo>
                      <a:pt x="5203" y="1"/>
                    </a:ln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30"/>
              <p:cNvSpPr/>
              <p:nvPr/>
            </p:nvSpPr>
            <p:spPr>
              <a:xfrm>
                <a:off x="4270218" y="1505465"/>
                <a:ext cx="310571" cy="53276"/>
              </a:xfrm>
              <a:custGeom>
                <a:rect b="b" l="l" r="r" t="t"/>
                <a:pathLst>
                  <a:path extrusionOk="0" h="727" w="4238">
                    <a:moveTo>
                      <a:pt x="1" y="0"/>
                    </a:moveTo>
                    <a:lnTo>
                      <a:pt x="1" y="726"/>
                    </a:lnTo>
                    <a:lnTo>
                      <a:pt x="4238" y="726"/>
                    </a:lnTo>
                    <a:lnTo>
                      <a:pt x="4238" y="0"/>
                    </a:ln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30"/>
              <p:cNvSpPr/>
              <p:nvPr/>
            </p:nvSpPr>
            <p:spPr>
              <a:xfrm>
                <a:off x="4565917" y="1505465"/>
                <a:ext cx="310571" cy="53276"/>
              </a:xfrm>
              <a:custGeom>
                <a:rect b="b" l="l" r="r" t="t"/>
                <a:pathLst>
                  <a:path extrusionOk="0" h="727" w="4238">
                    <a:moveTo>
                      <a:pt x="1" y="0"/>
                    </a:moveTo>
                    <a:lnTo>
                      <a:pt x="1" y="726"/>
                    </a:lnTo>
                    <a:lnTo>
                      <a:pt x="4237" y="726"/>
                    </a:lnTo>
                    <a:lnTo>
                      <a:pt x="4237" y="0"/>
                    </a:ln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30"/>
              <p:cNvSpPr/>
              <p:nvPr/>
            </p:nvSpPr>
            <p:spPr>
              <a:xfrm>
                <a:off x="4037617" y="1192179"/>
                <a:ext cx="200354" cy="171774"/>
              </a:xfrm>
              <a:custGeom>
                <a:rect b="b" l="l" r="r" t="t"/>
                <a:pathLst>
                  <a:path extrusionOk="0" h="2344" w="2734">
                    <a:moveTo>
                      <a:pt x="1565" y="1"/>
                    </a:moveTo>
                    <a:cubicBezTo>
                      <a:pt x="517" y="1"/>
                      <a:pt x="1" y="1266"/>
                      <a:pt x="734" y="2000"/>
                    </a:cubicBezTo>
                    <a:cubicBezTo>
                      <a:pt x="974" y="2237"/>
                      <a:pt x="1269" y="2344"/>
                      <a:pt x="1557" y="2344"/>
                    </a:cubicBezTo>
                    <a:cubicBezTo>
                      <a:pt x="2158" y="2344"/>
                      <a:pt x="2733" y="1880"/>
                      <a:pt x="2733" y="1176"/>
                    </a:cubicBezTo>
                    <a:cubicBezTo>
                      <a:pt x="2733" y="525"/>
                      <a:pt x="2209" y="1"/>
                      <a:pt x="1565" y="1"/>
                    </a:cubicBez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30"/>
              <p:cNvSpPr/>
              <p:nvPr/>
            </p:nvSpPr>
            <p:spPr>
              <a:xfrm>
                <a:off x="4037617" y="1192179"/>
                <a:ext cx="200354" cy="171774"/>
              </a:xfrm>
              <a:custGeom>
                <a:rect b="b" l="l" r="r" t="t"/>
                <a:pathLst>
                  <a:path extrusionOk="0" h="2344" w="2734">
                    <a:moveTo>
                      <a:pt x="1565" y="1"/>
                    </a:moveTo>
                    <a:cubicBezTo>
                      <a:pt x="517" y="1"/>
                      <a:pt x="1" y="1266"/>
                      <a:pt x="734" y="2000"/>
                    </a:cubicBezTo>
                    <a:cubicBezTo>
                      <a:pt x="974" y="2237"/>
                      <a:pt x="1269" y="2344"/>
                      <a:pt x="1557" y="2344"/>
                    </a:cubicBezTo>
                    <a:cubicBezTo>
                      <a:pt x="2158" y="2344"/>
                      <a:pt x="2733" y="1880"/>
                      <a:pt x="2733" y="1176"/>
                    </a:cubicBezTo>
                    <a:cubicBezTo>
                      <a:pt x="2733" y="525"/>
                      <a:pt x="2209" y="1"/>
                      <a:pt x="1565" y="1"/>
                    </a:cubicBez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30"/>
              <p:cNvSpPr/>
              <p:nvPr/>
            </p:nvSpPr>
            <p:spPr>
              <a:xfrm>
                <a:off x="4197301" y="1452261"/>
                <a:ext cx="200281" cy="171994"/>
              </a:xfrm>
              <a:custGeom>
                <a:rect b="b" l="l" r="r" t="t"/>
                <a:pathLst>
                  <a:path extrusionOk="0" h="2347" w="2733">
                    <a:moveTo>
                      <a:pt x="1565" y="0"/>
                    </a:moveTo>
                    <a:cubicBezTo>
                      <a:pt x="517" y="0"/>
                      <a:pt x="0" y="1265"/>
                      <a:pt x="734" y="1999"/>
                    </a:cubicBezTo>
                    <a:cubicBezTo>
                      <a:pt x="974" y="2239"/>
                      <a:pt x="1268" y="2346"/>
                      <a:pt x="1556" y="2346"/>
                    </a:cubicBezTo>
                    <a:cubicBezTo>
                      <a:pt x="2158" y="2346"/>
                      <a:pt x="2732" y="1879"/>
                      <a:pt x="2732" y="1175"/>
                    </a:cubicBezTo>
                    <a:cubicBezTo>
                      <a:pt x="2732" y="524"/>
                      <a:pt x="2208" y="0"/>
                      <a:pt x="1565" y="0"/>
                    </a:cubicBez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30"/>
              <p:cNvSpPr/>
              <p:nvPr/>
            </p:nvSpPr>
            <p:spPr>
              <a:xfrm>
                <a:off x="4920829" y="1192179"/>
                <a:ext cx="200354" cy="171774"/>
              </a:xfrm>
              <a:custGeom>
                <a:rect b="b" l="l" r="r" t="t"/>
                <a:pathLst>
                  <a:path extrusionOk="0" h="2344" w="2734">
                    <a:moveTo>
                      <a:pt x="1169" y="1"/>
                    </a:moveTo>
                    <a:cubicBezTo>
                      <a:pt x="525" y="1"/>
                      <a:pt x="1" y="525"/>
                      <a:pt x="1" y="1176"/>
                    </a:cubicBezTo>
                    <a:cubicBezTo>
                      <a:pt x="1" y="1880"/>
                      <a:pt x="576" y="2344"/>
                      <a:pt x="1175" y="2344"/>
                    </a:cubicBezTo>
                    <a:cubicBezTo>
                      <a:pt x="1462" y="2344"/>
                      <a:pt x="1754" y="2237"/>
                      <a:pt x="1992" y="2000"/>
                    </a:cubicBezTo>
                    <a:cubicBezTo>
                      <a:pt x="2733" y="1266"/>
                      <a:pt x="2209" y="1"/>
                      <a:pt x="1169" y="1"/>
                    </a:cubicBez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30"/>
              <p:cNvSpPr/>
              <p:nvPr/>
            </p:nvSpPr>
            <p:spPr>
              <a:xfrm>
                <a:off x="4920829" y="1192179"/>
                <a:ext cx="200354" cy="171774"/>
              </a:xfrm>
              <a:custGeom>
                <a:rect b="b" l="l" r="r" t="t"/>
                <a:pathLst>
                  <a:path extrusionOk="0" h="2344" w="2734">
                    <a:moveTo>
                      <a:pt x="1169" y="1"/>
                    </a:moveTo>
                    <a:cubicBezTo>
                      <a:pt x="525" y="1"/>
                      <a:pt x="1" y="525"/>
                      <a:pt x="1" y="1176"/>
                    </a:cubicBezTo>
                    <a:cubicBezTo>
                      <a:pt x="1" y="1880"/>
                      <a:pt x="576" y="2344"/>
                      <a:pt x="1175" y="2344"/>
                    </a:cubicBezTo>
                    <a:cubicBezTo>
                      <a:pt x="1462" y="2344"/>
                      <a:pt x="1754" y="2237"/>
                      <a:pt x="1992" y="2000"/>
                    </a:cubicBezTo>
                    <a:cubicBezTo>
                      <a:pt x="2733" y="1266"/>
                      <a:pt x="2209" y="1"/>
                      <a:pt x="1169" y="1"/>
                    </a:cubicBez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30"/>
              <p:cNvSpPr/>
              <p:nvPr/>
            </p:nvSpPr>
            <p:spPr>
              <a:xfrm>
                <a:off x="4761218" y="1452261"/>
                <a:ext cx="171188" cy="171774"/>
              </a:xfrm>
              <a:custGeom>
                <a:rect b="b" l="l" r="r" t="t"/>
                <a:pathLst>
                  <a:path extrusionOk="0" h="2344" w="2336">
                    <a:moveTo>
                      <a:pt x="1168" y="0"/>
                    </a:moveTo>
                    <a:cubicBezTo>
                      <a:pt x="524" y="0"/>
                      <a:pt x="0" y="524"/>
                      <a:pt x="0" y="1175"/>
                    </a:cubicBezTo>
                    <a:cubicBezTo>
                      <a:pt x="0" y="1819"/>
                      <a:pt x="524" y="2343"/>
                      <a:pt x="1168" y="2343"/>
                    </a:cubicBezTo>
                    <a:cubicBezTo>
                      <a:pt x="1812" y="2343"/>
                      <a:pt x="2336" y="1819"/>
                      <a:pt x="2336" y="1175"/>
                    </a:cubicBezTo>
                    <a:cubicBezTo>
                      <a:pt x="2336" y="524"/>
                      <a:pt x="1812" y="0"/>
                      <a:pt x="1168" y="0"/>
                    </a:cubicBez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30"/>
              <p:cNvSpPr/>
              <p:nvPr/>
            </p:nvSpPr>
            <p:spPr>
              <a:xfrm>
                <a:off x="4729413" y="1966784"/>
                <a:ext cx="200281" cy="171628"/>
              </a:xfrm>
              <a:custGeom>
                <a:rect b="b" l="l" r="r" t="t"/>
                <a:pathLst>
                  <a:path extrusionOk="0" h="2342" w="2733">
                    <a:moveTo>
                      <a:pt x="1565" y="1"/>
                    </a:moveTo>
                    <a:cubicBezTo>
                      <a:pt x="517" y="1"/>
                      <a:pt x="0" y="1258"/>
                      <a:pt x="734" y="1999"/>
                    </a:cubicBezTo>
                    <a:cubicBezTo>
                      <a:pt x="970" y="2236"/>
                      <a:pt x="1262" y="2341"/>
                      <a:pt x="1549" y="2341"/>
                    </a:cubicBezTo>
                    <a:cubicBezTo>
                      <a:pt x="2151" y="2341"/>
                      <a:pt x="2733" y="1874"/>
                      <a:pt x="2733" y="1168"/>
                    </a:cubicBezTo>
                    <a:cubicBezTo>
                      <a:pt x="2733" y="525"/>
                      <a:pt x="2209" y="1"/>
                      <a:pt x="1565" y="1"/>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30"/>
              <p:cNvSpPr/>
              <p:nvPr/>
            </p:nvSpPr>
            <p:spPr>
              <a:xfrm>
                <a:off x="4885726" y="2224082"/>
                <a:ext cx="200281" cy="171628"/>
              </a:xfrm>
              <a:custGeom>
                <a:rect b="b" l="l" r="r" t="t"/>
                <a:pathLst>
                  <a:path extrusionOk="0" h="2342" w="2733">
                    <a:moveTo>
                      <a:pt x="1565" y="0"/>
                    </a:moveTo>
                    <a:cubicBezTo>
                      <a:pt x="525" y="0"/>
                      <a:pt x="1" y="1258"/>
                      <a:pt x="742" y="1999"/>
                    </a:cubicBezTo>
                    <a:cubicBezTo>
                      <a:pt x="978" y="2235"/>
                      <a:pt x="1269" y="2341"/>
                      <a:pt x="1555" y="2341"/>
                    </a:cubicBezTo>
                    <a:cubicBezTo>
                      <a:pt x="2155" y="2341"/>
                      <a:pt x="2733" y="1873"/>
                      <a:pt x="2733" y="1168"/>
                    </a:cubicBezTo>
                    <a:cubicBezTo>
                      <a:pt x="2733" y="524"/>
                      <a:pt x="2209" y="0"/>
                      <a:pt x="1565" y="0"/>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30"/>
              <p:cNvSpPr/>
              <p:nvPr/>
            </p:nvSpPr>
            <p:spPr>
              <a:xfrm>
                <a:off x="4951022" y="2478083"/>
                <a:ext cx="200281" cy="171701"/>
              </a:xfrm>
              <a:custGeom>
                <a:rect b="b" l="l" r="r" t="t"/>
                <a:pathLst>
                  <a:path extrusionOk="0" h="2343" w="2733">
                    <a:moveTo>
                      <a:pt x="1565" y="0"/>
                    </a:moveTo>
                    <a:cubicBezTo>
                      <a:pt x="517" y="0"/>
                      <a:pt x="1" y="1258"/>
                      <a:pt x="734" y="1999"/>
                    </a:cubicBezTo>
                    <a:cubicBezTo>
                      <a:pt x="974" y="2236"/>
                      <a:pt x="1268" y="2343"/>
                      <a:pt x="1555" y="2343"/>
                    </a:cubicBezTo>
                    <a:cubicBezTo>
                      <a:pt x="2157" y="2343"/>
                      <a:pt x="2733" y="1877"/>
                      <a:pt x="2733" y="1168"/>
                    </a:cubicBezTo>
                    <a:cubicBezTo>
                      <a:pt x="2733" y="524"/>
                      <a:pt x="2209" y="0"/>
                      <a:pt x="1565" y="0"/>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30"/>
              <p:cNvSpPr/>
              <p:nvPr/>
            </p:nvSpPr>
            <p:spPr>
              <a:xfrm>
                <a:off x="4932921" y="2750184"/>
                <a:ext cx="200867" cy="171554"/>
              </a:xfrm>
              <a:custGeom>
                <a:rect b="b" l="l" r="r" t="t"/>
                <a:pathLst>
                  <a:path extrusionOk="0" h="2341" w="2741">
                    <a:moveTo>
                      <a:pt x="1565" y="0"/>
                    </a:moveTo>
                    <a:cubicBezTo>
                      <a:pt x="524" y="0"/>
                      <a:pt x="0" y="1258"/>
                      <a:pt x="742" y="1999"/>
                    </a:cubicBezTo>
                    <a:cubicBezTo>
                      <a:pt x="978" y="2235"/>
                      <a:pt x="1270" y="2341"/>
                      <a:pt x="1556" y="2341"/>
                    </a:cubicBezTo>
                    <a:cubicBezTo>
                      <a:pt x="2159" y="2341"/>
                      <a:pt x="2740" y="1873"/>
                      <a:pt x="2740" y="1168"/>
                    </a:cubicBezTo>
                    <a:cubicBezTo>
                      <a:pt x="2740" y="524"/>
                      <a:pt x="2216" y="0"/>
                      <a:pt x="1565" y="0"/>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30"/>
              <p:cNvSpPr/>
              <p:nvPr/>
            </p:nvSpPr>
            <p:spPr>
              <a:xfrm>
                <a:off x="4862129" y="2992605"/>
                <a:ext cx="200354" cy="171481"/>
              </a:xfrm>
              <a:custGeom>
                <a:rect b="b" l="l" r="r" t="t"/>
                <a:pathLst>
                  <a:path extrusionOk="0" h="2340" w="2734">
                    <a:moveTo>
                      <a:pt x="1565" y="1"/>
                    </a:moveTo>
                    <a:cubicBezTo>
                      <a:pt x="525" y="1"/>
                      <a:pt x="1" y="1258"/>
                      <a:pt x="734" y="1992"/>
                    </a:cubicBezTo>
                    <a:cubicBezTo>
                      <a:pt x="974" y="2232"/>
                      <a:pt x="1269" y="2339"/>
                      <a:pt x="1557" y="2339"/>
                    </a:cubicBezTo>
                    <a:cubicBezTo>
                      <a:pt x="2158" y="2339"/>
                      <a:pt x="2733" y="1872"/>
                      <a:pt x="2733" y="1168"/>
                    </a:cubicBezTo>
                    <a:cubicBezTo>
                      <a:pt x="2733" y="525"/>
                      <a:pt x="2209" y="1"/>
                      <a:pt x="1565" y="1"/>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30"/>
              <p:cNvSpPr/>
              <p:nvPr/>
            </p:nvSpPr>
            <p:spPr>
              <a:xfrm>
                <a:off x="4726115" y="3258697"/>
                <a:ext cx="200281" cy="171408"/>
              </a:xfrm>
              <a:custGeom>
                <a:rect b="b" l="l" r="r" t="t"/>
                <a:pathLst>
                  <a:path extrusionOk="0" h="2339" w="2733">
                    <a:moveTo>
                      <a:pt x="1565" y="0"/>
                    </a:moveTo>
                    <a:cubicBezTo>
                      <a:pt x="524" y="0"/>
                      <a:pt x="0" y="1258"/>
                      <a:pt x="741" y="1991"/>
                    </a:cubicBezTo>
                    <a:cubicBezTo>
                      <a:pt x="979" y="2232"/>
                      <a:pt x="1272" y="2339"/>
                      <a:pt x="1559" y="2339"/>
                    </a:cubicBezTo>
                    <a:cubicBezTo>
                      <a:pt x="2158" y="2339"/>
                      <a:pt x="2733" y="1871"/>
                      <a:pt x="2733" y="1168"/>
                    </a:cubicBezTo>
                    <a:cubicBezTo>
                      <a:pt x="2733" y="524"/>
                      <a:pt x="2209" y="0"/>
                      <a:pt x="1565" y="0"/>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30"/>
              <p:cNvSpPr/>
              <p:nvPr/>
            </p:nvSpPr>
            <p:spPr>
              <a:xfrm>
                <a:off x="4214303" y="1966784"/>
                <a:ext cx="200281" cy="171628"/>
              </a:xfrm>
              <a:custGeom>
                <a:rect b="b" l="l" r="r" t="t"/>
                <a:pathLst>
                  <a:path extrusionOk="0" h="2342" w="2733">
                    <a:moveTo>
                      <a:pt x="1168" y="1"/>
                    </a:moveTo>
                    <a:cubicBezTo>
                      <a:pt x="524" y="1"/>
                      <a:pt x="0" y="525"/>
                      <a:pt x="0" y="1168"/>
                    </a:cubicBezTo>
                    <a:cubicBezTo>
                      <a:pt x="0" y="1874"/>
                      <a:pt x="578" y="2341"/>
                      <a:pt x="1181" y="2341"/>
                    </a:cubicBezTo>
                    <a:cubicBezTo>
                      <a:pt x="1468" y="2341"/>
                      <a:pt x="1760" y="2236"/>
                      <a:pt x="1999" y="1999"/>
                    </a:cubicBezTo>
                    <a:cubicBezTo>
                      <a:pt x="2733" y="1258"/>
                      <a:pt x="2209" y="1"/>
                      <a:pt x="1168" y="1"/>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1291" name="Google Shape;1291;p30"/>
              <p:cNvSpPr/>
              <p:nvPr/>
            </p:nvSpPr>
            <p:spPr>
              <a:xfrm>
                <a:off x="4057403" y="2224082"/>
                <a:ext cx="171774" cy="171188"/>
              </a:xfrm>
              <a:custGeom>
                <a:rect b="b" l="l" r="r" t="t"/>
                <a:pathLst>
                  <a:path extrusionOk="0" h="2336" w="2344">
                    <a:moveTo>
                      <a:pt x="1176" y="0"/>
                    </a:moveTo>
                    <a:cubicBezTo>
                      <a:pt x="524" y="0"/>
                      <a:pt x="0" y="524"/>
                      <a:pt x="0" y="1168"/>
                    </a:cubicBezTo>
                    <a:cubicBezTo>
                      <a:pt x="0" y="1812"/>
                      <a:pt x="524" y="2336"/>
                      <a:pt x="1176" y="2336"/>
                    </a:cubicBezTo>
                    <a:cubicBezTo>
                      <a:pt x="1819" y="2336"/>
                      <a:pt x="2343" y="1812"/>
                      <a:pt x="2343" y="1168"/>
                    </a:cubicBezTo>
                    <a:cubicBezTo>
                      <a:pt x="2343" y="524"/>
                      <a:pt x="1819" y="0"/>
                      <a:pt x="1176" y="0"/>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1292" name="Google Shape;1292;p30"/>
              <p:cNvSpPr/>
              <p:nvPr/>
            </p:nvSpPr>
            <p:spPr>
              <a:xfrm>
                <a:off x="3992694" y="2478083"/>
                <a:ext cx="200281" cy="171701"/>
              </a:xfrm>
              <a:custGeom>
                <a:rect b="b" l="l" r="r" t="t"/>
                <a:pathLst>
                  <a:path extrusionOk="0" h="2343" w="2733">
                    <a:moveTo>
                      <a:pt x="1168" y="0"/>
                    </a:moveTo>
                    <a:cubicBezTo>
                      <a:pt x="524" y="0"/>
                      <a:pt x="0" y="524"/>
                      <a:pt x="0" y="1168"/>
                    </a:cubicBezTo>
                    <a:cubicBezTo>
                      <a:pt x="0" y="1877"/>
                      <a:pt x="576" y="2343"/>
                      <a:pt x="1175" y="2343"/>
                    </a:cubicBezTo>
                    <a:cubicBezTo>
                      <a:pt x="1462" y="2343"/>
                      <a:pt x="1754" y="2236"/>
                      <a:pt x="1991" y="1999"/>
                    </a:cubicBezTo>
                    <a:cubicBezTo>
                      <a:pt x="2732" y="1258"/>
                      <a:pt x="2208" y="0"/>
                      <a:pt x="1168" y="0"/>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1293" name="Google Shape;1293;p30"/>
              <p:cNvSpPr/>
              <p:nvPr/>
            </p:nvSpPr>
            <p:spPr>
              <a:xfrm>
                <a:off x="4010209" y="2750184"/>
                <a:ext cx="200281" cy="171554"/>
              </a:xfrm>
              <a:custGeom>
                <a:rect b="b" l="l" r="r" t="t"/>
                <a:pathLst>
                  <a:path extrusionOk="0" h="2341" w="2733">
                    <a:moveTo>
                      <a:pt x="1168" y="0"/>
                    </a:moveTo>
                    <a:cubicBezTo>
                      <a:pt x="525" y="0"/>
                      <a:pt x="1" y="524"/>
                      <a:pt x="1" y="1168"/>
                    </a:cubicBezTo>
                    <a:cubicBezTo>
                      <a:pt x="1" y="1873"/>
                      <a:pt x="578" y="2341"/>
                      <a:pt x="1181" y="2341"/>
                    </a:cubicBezTo>
                    <a:cubicBezTo>
                      <a:pt x="1468" y="2341"/>
                      <a:pt x="1760" y="2235"/>
                      <a:pt x="1999" y="1999"/>
                    </a:cubicBezTo>
                    <a:cubicBezTo>
                      <a:pt x="2733" y="1258"/>
                      <a:pt x="2216"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30"/>
              <p:cNvSpPr/>
              <p:nvPr/>
            </p:nvSpPr>
            <p:spPr>
              <a:xfrm>
                <a:off x="4081000" y="2992605"/>
                <a:ext cx="200794" cy="171481"/>
              </a:xfrm>
              <a:custGeom>
                <a:rect b="b" l="l" r="r" t="t"/>
                <a:pathLst>
                  <a:path extrusionOk="0" h="2340" w="2740">
                    <a:moveTo>
                      <a:pt x="1175" y="1"/>
                    </a:moveTo>
                    <a:cubicBezTo>
                      <a:pt x="524" y="1"/>
                      <a:pt x="0" y="525"/>
                      <a:pt x="0" y="1168"/>
                    </a:cubicBezTo>
                    <a:cubicBezTo>
                      <a:pt x="0" y="1872"/>
                      <a:pt x="578" y="2339"/>
                      <a:pt x="1180" y="2339"/>
                    </a:cubicBezTo>
                    <a:cubicBezTo>
                      <a:pt x="1468" y="2339"/>
                      <a:pt x="1761" y="2232"/>
                      <a:pt x="1999" y="1992"/>
                    </a:cubicBezTo>
                    <a:cubicBezTo>
                      <a:pt x="2740" y="1258"/>
                      <a:pt x="2216" y="1"/>
                      <a:pt x="1175" y="1"/>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30"/>
              <p:cNvSpPr/>
              <p:nvPr/>
            </p:nvSpPr>
            <p:spPr>
              <a:xfrm>
                <a:off x="4217015" y="3258697"/>
                <a:ext cx="200281" cy="171408"/>
              </a:xfrm>
              <a:custGeom>
                <a:rect b="b" l="l" r="r" t="t"/>
                <a:pathLst>
                  <a:path extrusionOk="0" h="2339" w="2733">
                    <a:moveTo>
                      <a:pt x="1168" y="0"/>
                    </a:moveTo>
                    <a:cubicBezTo>
                      <a:pt x="525" y="0"/>
                      <a:pt x="1" y="524"/>
                      <a:pt x="1" y="1168"/>
                    </a:cubicBezTo>
                    <a:cubicBezTo>
                      <a:pt x="1" y="1871"/>
                      <a:pt x="579" y="2339"/>
                      <a:pt x="1180" y="2339"/>
                    </a:cubicBezTo>
                    <a:cubicBezTo>
                      <a:pt x="1468" y="2339"/>
                      <a:pt x="1762" y="2232"/>
                      <a:pt x="1999" y="1991"/>
                    </a:cubicBezTo>
                    <a:cubicBezTo>
                      <a:pt x="2733" y="1258"/>
                      <a:pt x="2216"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30"/>
              <p:cNvSpPr/>
              <p:nvPr/>
            </p:nvSpPr>
            <p:spPr>
              <a:xfrm>
                <a:off x="4757920" y="3781501"/>
                <a:ext cx="171774" cy="171774"/>
              </a:xfrm>
              <a:custGeom>
                <a:rect b="b" l="l" r="r" t="t"/>
                <a:pathLst>
                  <a:path extrusionOk="0" h="2344" w="2344">
                    <a:moveTo>
                      <a:pt x="1168" y="0"/>
                    </a:moveTo>
                    <a:cubicBezTo>
                      <a:pt x="525" y="0"/>
                      <a:pt x="1" y="524"/>
                      <a:pt x="1" y="1175"/>
                    </a:cubicBezTo>
                    <a:cubicBezTo>
                      <a:pt x="1" y="1819"/>
                      <a:pt x="525" y="2343"/>
                      <a:pt x="1168" y="2343"/>
                    </a:cubicBezTo>
                    <a:cubicBezTo>
                      <a:pt x="1820" y="2343"/>
                      <a:pt x="2344" y="1819"/>
                      <a:pt x="2344" y="1175"/>
                    </a:cubicBezTo>
                    <a:cubicBezTo>
                      <a:pt x="2344" y="524"/>
                      <a:pt x="1820"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30"/>
              <p:cNvSpPr/>
              <p:nvPr/>
            </p:nvSpPr>
            <p:spPr>
              <a:xfrm>
                <a:off x="4885726" y="4038726"/>
                <a:ext cx="200281" cy="171774"/>
              </a:xfrm>
              <a:custGeom>
                <a:rect b="b" l="l" r="r" t="t"/>
                <a:pathLst>
                  <a:path extrusionOk="0" h="2344" w="2733">
                    <a:moveTo>
                      <a:pt x="1565" y="1"/>
                    </a:moveTo>
                    <a:cubicBezTo>
                      <a:pt x="525" y="1"/>
                      <a:pt x="1" y="1258"/>
                      <a:pt x="742" y="2000"/>
                    </a:cubicBezTo>
                    <a:cubicBezTo>
                      <a:pt x="979" y="2237"/>
                      <a:pt x="1271" y="2343"/>
                      <a:pt x="1558" y="2343"/>
                    </a:cubicBezTo>
                    <a:cubicBezTo>
                      <a:pt x="2157" y="2343"/>
                      <a:pt x="2733" y="1878"/>
                      <a:pt x="2733" y="1169"/>
                    </a:cubicBezTo>
                    <a:cubicBezTo>
                      <a:pt x="2733" y="525"/>
                      <a:pt x="2209" y="1"/>
                      <a:pt x="1565" y="1"/>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30"/>
              <p:cNvSpPr/>
              <p:nvPr/>
            </p:nvSpPr>
            <p:spPr>
              <a:xfrm>
                <a:off x="4225809" y="3781501"/>
                <a:ext cx="200867" cy="171994"/>
              </a:xfrm>
              <a:custGeom>
                <a:rect b="b" l="l" r="r" t="t"/>
                <a:pathLst>
                  <a:path extrusionOk="0" h="2347" w="2741">
                    <a:moveTo>
                      <a:pt x="1176" y="0"/>
                    </a:moveTo>
                    <a:cubicBezTo>
                      <a:pt x="524" y="0"/>
                      <a:pt x="0" y="524"/>
                      <a:pt x="0" y="1175"/>
                    </a:cubicBezTo>
                    <a:cubicBezTo>
                      <a:pt x="0" y="1879"/>
                      <a:pt x="579" y="2346"/>
                      <a:pt x="1180" y="2346"/>
                    </a:cubicBezTo>
                    <a:cubicBezTo>
                      <a:pt x="1468" y="2346"/>
                      <a:pt x="1761" y="2239"/>
                      <a:pt x="1999" y="1999"/>
                    </a:cubicBezTo>
                    <a:cubicBezTo>
                      <a:pt x="2740" y="1265"/>
                      <a:pt x="2216" y="0"/>
                      <a:pt x="1176" y="0"/>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30"/>
              <p:cNvSpPr/>
              <p:nvPr/>
            </p:nvSpPr>
            <p:spPr>
              <a:xfrm>
                <a:off x="4069495" y="4038726"/>
                <a:ext cx="200281" cy="171774"/>
              </a:xfrm>
              <a:custGeom>
                <a:rect b="b" l="l" r="r" t="t"/>
                <a:pathLst>
                  <a:path extrusionOk="0" h="2344" w="2733">
                    <a:moveTo>
                      <a:pt x="1168" y="1"/>
                    </a:moveTo>
                    <a:cubicBezTo>
                      <a:pt x="524" y="1"/>
                      <a:pt x="0" y="525"/>
                      <a:pt x="0" y="1169"/>
                    </a:cubicBezTo>
                    <a:cubicBezTo>
                      <a:pt x="0" y="1878"/>
                      <a:pt x="576" y="2343"/>
                      <a:pt x="1177" y="2343"/>
                    </a:cubicBezTo>
                    <a:cubicBezTo>
                      <a:pt x="1465" y="2343"/>
                      <a:pt x="1759" y="2237"/>
                      <a:pt x="1999" y="2000"/>
                    </a:cubicBezTo>
                    <a:cubicBezTo>
                      <a:pt x="2732" y="1258"/>
                      <a:pt x="2208" y="1"/>
                      <a:pt x="1168" y="1"/>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30"/>
              <p:cNvSpPr/>
              <p:nvPr/>
            </p:nvSpPr>
            <p:spPr>
              <a:xfrm>
                <a:off x="4395313" y="1667275"/>
                <a:ext cx="313869" cy="268361"/>
              </a:xfrm>
              <a:custGeom>
                <a:rect b="b" l="l" r="r" t="t"/>
                <a:pathLst>
                  <a:path extrusionOk="0" h="3662" w="4283">
                    <a:moveTo>
                      <a:pt x="2448" y="0"/>
                    </a:moveTo>
                    <a:cubicBezTo>
                      <a:pt x="816" y="0"/>
                      <a:pt x="1" y="1969"/>
                      <a:pt x="1153" y="3122"/>
                    </a:cubicBezTo>
                    <a:cubicBezTo>
                      <a:pt x="1526" y="3495"/>
                      <a:pt x="1985" y="3662"/>
                      <a:pt x="2435" y="3662"/>
                    </a:cubicBezTo>
                    <a:cubicBezTo>
                      <a:pt x="3378" y="3662"/>
                      <a:pt x="4282" y="2931"/>
                      <a:pt x="4282" y="1827"/>
                    </a:cubicBezTo>
                    <a:cubicBezTo>
                      <a:pt x="4282" y="816"/>
                      <a:pt x="3459" y="0"/>
                      <a:pt x="2448" y="0"/>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1301" name="Google Shape;1301;p30"/>
              <p:cNvSpPr/>
              <p:nvPr/>
            </p:nvSpPr>
            <p:spPr>
              <a:xfrm>
                <a:off x="4429317" y="3478694"/>
                <a:ext cx="294669" cy="268434"/>
              </a:xfrm>
              <a:custGeom>
                <a:rect b="b" l="l" r="r" t="t"/>
                <a:pathLst>
                  <a:path extrusionOk="0" h="3663" w="4021">
                    <a:moveTo>
                      <a:pt x="2011" y="0"/>
                    </a:moveTo>
                    <a:cubicBezTo>
                      <a:pt x="1543" y="0"/>
                      <a:pt x="1075" y="180"/>
                      <a:pt x="719" y="539"/>
                    </a:cubicBezTo>
                    <a:cubicBezTo>
                      <a:pt x="1" y="1250"/>
                      <a:pt x="1" y="2410"/>
                      <a:pt x="719" y="3129"/>
                    </a:cubicBezTo>
                    <a:cubicBezTo>
                      <a:pt x="1075" y="3485"/>
                      <a:pt x="1543" y="3662"/>
                      <a:pt x="2011" y="3662"/>
                    </a:cubicBezTo>
                    <a:cubicBezTo>
                      <a:pt x="2480" y="3662"/>
                      <a:pt x="2950" y="3485"/>
                      <a:pt x="3309" y="3129"/>
                    </a:cubicBezTo>
                    <a:cubicBezTo>
                      <a:pt x="4020" y="2410"/>
                      <a:pt x="4020" y="1250"/>
                      <a:pt x="3309" y="539"/>
                    </a:cubicBezTo>
                    <a:cubicBezTo>
                      <a:pt x="2950" y="180"/>
                      <a:pt x="2480" y="0"/>
                      <a:pt x="2011" y="0"/>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30"/>
              <p:cNvSpPr/>
              <p:nvPr/>
            </p:nvSpPr>
            <p:spPr>
              <a:xfrm>
                <a:off x="4201112" y="2281683"/>
                <a:ext cx="380776" cy="53276"/>
              </a:xfrm>
              <a:custGeom>
                <a:rect b="b" l="l" r="r" t="t"/>
                <a:pathLst>
                  <a:path extrusionOk="0" h="727" w="5196">
                    <a:moveTo>
                      <a:pt x="1" y="0"/>
                    </a:moveTo>
                    <a:lnTo>
                      <a:pt x="1" y="726"/>
                    </a:lnTo>
                    <a:lnTo>
                      <a:pt x="5196" y="726"/>
                    </a:lnTo>
                    <a:lnTo>
                      <a:pt x="5196" y="0"/>
                    </a:ln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1303" name="Google Shape;1303;p30"/>
              <p:cNvSpPr/>
              <p:nvPr/>
            </p:nvSpPr>
            <p:spPr>
              <a:xfrm>
                <a:off x="4563206" y="2281683"/>
                <a:ext cx="381289" cy="53276"/>
              </a:xfrm>
              <a:custGeom>
                <a:rect b="b" l="l" r="r" t="t"/>
                <a:pathLst>
                  <a:path extrusionOk="0" h="727" w="5203">
                    <a:moveTo>
                      <a:pt x="0" y="0"/>
                    </a:moveTo>
                    <a:lnTo>
                      <a:pt x="0" y="726"/>
                    </a:lnTo>
                    <a:lnTo>
                      <a:pt x="5203" y="726"/>
                    </a:lnTo>
                    <a:lnTo>
                      <a:pt x="5203" y="0"/>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30"/>
              <p:cNvSpPr/>
              <p:nvPr/>
            </p:nvSpPr>
            <p:spPr>
              <a:xfrm>
                <a:off x="4143511" y="2543305"/>
                <a:ext cx="444971" cy="53350"/>
              </a:xfrm>
              <a:custGeom>
                <a:rect b="b" l="l" r="r" t="t"/>
                <a:pathLst>
                  <a:path extrusionOk="0" h="728" w="6072">
                    <a:moveTo>
                      <a:pt x="1" y="1"/>
                    </a:moveTo>
                    <a:lnTo>
                      <a:pt x="1" y="727"/>
                    </a:lnTo>
                    <a:lnTo>
                      <a:pt x="6071" y="727"/>
                    </a:lnTo>
                    <a:lnTo>
                      <a:pt x="6071" y="1"/>
                    </a:ln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1305" name="Google Shape;1305;p30"/>
              <p:cNvSpPr/>
              <p:nvPr/>
            </p:nvSpPr>
            <p:spPr>
              <a:xfrm>
                <a:off x="4567016" y="2543305"/>
                <a:ext cx="445484" cy="53350"/>
              </a:xfrm>
              <a:custGeom>
                <a:rect b="b" l="l" r="r" t="t"/>
                <a:pathLst>
                  <a:path extrusionOk="0" h="728" w="6079">
                    <a:moveTo>
                      <a:pt x="1" y="1"/>
                    </a:moveTo>
                    <a:lnTo>
                      <a:pt x="1" y="727"/>
                    </a:lnTo>
                    <a:lnTo>
                      <a:pt x="6079" y="727"/>
                    </a:lnTo>
                    <a:lnTo>
                      <a:pt x="6079" y="1"/>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30"/>
              <p:cNvSpPr/>
              <p:nvPr/>
            </p:nvSpPr>
            <p:spPr>
              <a:xfrm>
                <a:off x="4143511" y="3057388"/>
                <a:ext cx="444971" cy="53276"/>
              </a:xfrm>
              <a:custGeom>
                <a:rect b="b" l="l" r="r" t="t"/>
                <a:pathLst>
                  <a:path extrusionOk="0" h="727" w="6072">
                    <a:moveTo>
                      <a:pt x="1" y="0"/>
                    </a:moveTo>
                    <a:lnTo>
                      <a:pt x="1" y="726"/>
                    </a:lnTo>
                    <a:lnTo>
                      <a:pt x="6071" y="726"/>
                    </a:lnTo>
                    <a:lnTo>
                      <a:pt x="6071" y="0"/>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30"/>
              <p:cNvSpPr/>
              <p:nvPr/>
            </p:nvSpPr>
            <p:spPr>
              <a:xfrm>
                <a:off x="4567016" y="3057388"/>
                <a:ext cx="445484" cy="53276"/>
              </a:xfrm>
              <a:custGeom>
                <a:rect b="b" l="l" r="r" t="t"/>
                <a:pathLst>
                  <a:path extrusionOk="0" h="727" w="6079">
                    <a:moveTo>
                      <a:pt x="1" y="0"/>
                    </a:moveTo>
                    <a:lnTo>
                      <a:pt x="1" y="726"/>
                    </a:lnTo>
                    <a:lnTo>
                      <a:pt x="6079" y="726"/>
                    </a:lnTo>
                    <a:lnTo>
                      <a:pt x="6079" y="0"/>
                    </a:ln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30"/>
              <p:cNvSpPr/>
              <p:nvPr/>
            </p:nvSpPr>
            <p:spPr>
              <a:xfrm>
                <a:off x="4143511" y="2791296"/>
                <a:ext cx="444971" cy="53276"/>
              </a:xfrm>
              <a:custGeom>
                <a:rect b="b" l="l" r="r" t="t"/>
                <a:pathLst>
                  <a:path extrusionOk="0" h="727" w="6072">
                    <a:moveTo>
                      <a:pt x="1" y="0"/>
                    </a:moveTo>
                    <a:lnTo>
                      <a:pt x="1" y="727"/>
                    </a:lnTo>
                    <a:lnTo>
                      <a:pt x="6071" y="727"/>
                    </a:lnTo>
                    <a:lnTo>
                      <a:pt x="6071" y="0"/>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30"/>
              <p:cNvSpPr/>
              <p:nvPr/>
            </p:nvSpPr>
            <p:spPr>
              <a:xfrm>
                <a:off x="4567016" y="2791296"/>
                <a:ext cx="445484" cy="53276"/>
              </a:xfrm>
              <a:custGeom>
                <a:rect b="b" l="l" r="r" t="t"/>
                <a:pathLst>
                  <a:path extrusionOk="0" h="727" w="6079">
                    <a:moveTo>
                      <a:pt x="1" y="0"/>
                    </a:moveTo>
                    <a:lnTo>
                      <a:pt x="1" y="727"/>
                    </a:lnTo>
                    <a:lnTo>
                      <a:pt x="6079" y="727"/>
                    </a:lnTo>
                    <a:lnTo>
                      <a:pt x="6079" y="0"/>
                    </a:ln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30"/>
              <p:cNvSpPr/>
              <p:nvPr/>
            </p:nvSpPr>
            <p:spPr>
              <a:xfrm>
                <a:off x="4270218" y="2028782"/>
                <a:ext cx="310571" cy="53276"/>
              </a:xfrm>
              <a:custGeom>
                <a:rect b="b" l="l" r="r" t="t"/>
                <a:pathLst>
                  <a:path extrusionOk="0" h="727" w="4238">
                    <a:moveTo>
                      <a:pt x="1" y="0"/>
                    </a:moveTo>
                    <a:lnTo>
                      <a:pt x="1" y="727"/>
                    </a:lnTo>
                    <a:lnTo>
                      <a:pt x="4238" y="727"/>
                    </a:lnTo>
                    <a:lnTo>
                      <a:pt x="4238" y="0"/>
                    </a:ln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1311" name="Google Shape;1311;p30"/>
              <p:cNvSpPr/>
              <p:nvPr/>
            </p:nvSpPr>
            <p:spPr>
              <a:xfrm>
                <a:off x="4565917" y="2028782"/>
                <a:ext cx="310571" cy="53276"/>
              </a:xfrm>
              <a:custGeom>
                <a:rect b="b" l="l" r="r" t="t"/>
                <a:pathLst>
                  <a:path extrusionOk="0" h="727" w="4238">
                    <a:moveTo>
                      <a:pt x="1" y="0"/>
                    </a:moveTo>
                    <a:lnTo>
                      <a:pt x="1" y="727"/>
                    </a:lnTo>
                    <a:lnTo>
                      <a:pt x="4237" y="727"/>
                    </a:lnTo>
                    <a:lnTo>
                      <a:pt x="4237" y="0"/>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30"/>
              <p:cNvSpPr/>
              <p:nvPr/>
            </p:nvSpPr>
            <p:spPr>
              <a:xfrm>
                <a:off x="4270218" y="3319010"/>
                <a:ext cx="310571" cy="53276"/>
              </a:xfrm>
              <a:custGeom>
                <a:rect b="b" l="l" r="r" t="t"/>
                <a:pathLst>
                  <a:path extrusionOk="0" h="727" w="4238">
                    <a:moveTo>
                      <a:pt x="1" y="1"/>
                    </a:moveTo>
                    <a:lnTo>
                      <a:pt x="1" y="727"/>
                    </a:lnTo>
                    <a:lnTo>
                      <a:pt x="4238" y="727"/>
                    </a:lnTo>
                    <a:lnTo>
                      <a:pt x="4238" y="1"/>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30"/>
              <p:cNvSpPr/>
              <p:nvPr/>
            </p:nvSpPr>
            <p:spPr>
              <a:xfrm>
                <a:off x="4565917" y="3319010"/>
                <a:ext cx="310571" cy="53276"/>
              </a:xfrm>
              <a:custGeom>
                <a:rect b="b" l="l" r="r" t="t"/>
                <a:pathLst>
                  <a:path extrusionOk="0" h="727" w="4238">
                    <a:moveTo>
                      <a:pt x="1" y="1"/>
                    </a:moveTo>
                    <a:lnTo>
                      <a:pt x="1" y="727"/>
                    </a:lnTo>
                    <a:lnTo>
                      <a:pt x="4237" y="727"/>
                    </a:lnTo>
                    <a:lnTo>
                      <a:pt x="4237" y="1"/>
                    </a:ln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30"/>
              <p:cNvSpPr/>
              <p:nvPr/>
            </p:nvSpPr>
            <p:spPr>
              <a:xfrm>
                <a:off x="4567016" y="4099625"/>
                <a:ext cx="445484" cy="52763"/>
              </a:xfrm>
              <a:custGeom>
                <a:rect b="b" l="l" r="r" t="t"/>
                <a:pathLst>
                  <a:path extrusionOk="0" h="720" w="6079">
                    <a:moveTo>
                      <a:pt x="1" y="1"/>
                    </a:moveTo>
                    <a:lnTo>
                      <a:pt x="1" y="719"/>
                    </a:lnTo>
                    <a:lnTo>
                      <a:pt x="6079" y="719"/>
                    </a:lnTo>
                    <a:lnTo>
                      <a:pt x="6079" y="1"/>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30"/>
              <p:cNvSpPr/>
              <p:nvPr/>
            </p:nvSpPr>
            <p:spPr>
              <a:xfrm>
                <a:off x="4143511" y="4099625"/>
                <a:ext cx="444971" cy="52763"/>
              </a:xfrm>
              <a:custGeom>
                <a:rect b="b" l="l" r="r" t="t"/>
                <a:pathLst>
                  <a:path extrusionOk="0" h="720" w="6072">
                    <a:moveTo>
                      <a:pt x="1" y="1"/>
                    </a:moveTo>
                    <a:lnTo>
                      <a:pt x="1" y="719"/>
                    </a:lnTo>
                    <a:lnTo>
                      <a:pt x="6071" y="719"/>
                    </a:lnTo>
                    <a:lnTo>
                      <a:pt x="6071" y="1"/>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30"/>
              <p:cNvSpPr/>
              <p:nvPr/>
            </p:nvSpPr>
            <p:spPr>
              <a:xfrm>
                <a:off x="4574711" y="3838003"/>
                <a:ext cx="310571" cy="53276"/>
              </a:xfrm>
              <a:custGeom>
                <a:rect b="b" l="l" r="r" t="t"/>
                <a:pathLst>
                  <a:path extrusionOk="0" h="727" w="4238">
                    <a:moveTo>
                      <a:pt x="0" y="0"/>
                    </a:moveTo>
                    <a:lnTo>
                      <a:pt x="0" y="726"/>
                    </a:lnTo>
                    <a:lnTo>
                      <a:pt x="4237" y="726"/>
                    </a:lnTo>
                    <a:lnTo>
                      <a:pt x="4237" y="0"/>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30"/>
              <p:cNvSpPr/>
              <p:nvPr/>
            </p:nvSpPr>
            <p:spPr>
              <a:xfrm>
                <a:off x="4279012" y="3838003"/>
                <a:ext cx="310571" cy="53276"/>
              </a:xfrm>
              <a:custGeom>
                <a:rect b="b" l="l" r="r" t="t"/>
                <a:pathLst>
                  <a:path extrusionOk="0" h="727" w="4238">
                    <a:moveTo>
                      <a:pt x="1" y="0"/>
                    </a:moveTo>
                    <a:lnTo>
                      <a:pt x="1" y="726"/>
                    </a:lnTo>
                    <a:lnTo>
                      <a:pt x="4237" y="726"/>
                    </a:lnTo>
                    <a:lnTo>
                      <a:pt x="4237" y="0"/>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18" name="Google Shape;1318;p30"/>
            <p:cNvGrpSpPr/>
            <p:nvPr/>
          </p:nvGrpSpPr>
          <p:grpSpPr>
            <a:xfrm>
              <a:off x="127351" y="4159605"/>
              <a:ext cx="613331" cy="297113"/>
              <a:chOff x="4379450" y="1472663"/>
              <a:chExt cx="3161500" cy="1531513"/>
            </a:xfrm>
          </p:grpSpPr>
          <p:pic>
            <p:nvPicPr>
              <p:cNvPr id="1319" name="Google Shape;1319;p30"/>
              <p:cNvPicPr preferRelativeResize="0"/>
              <p:nvPr/>
            </p:nvPicPr>
            <p:blipFill>
              <a:blip r:embed="rId5">
                <a:alphaModFix/>
              </a:blip>
              <a:stretch>
                <a:fillRect/>
              </a:stretch>
            </p:blipFill>
            <p:spPr>
              <a:xfrm>
                <a:off x="5940750" y="1651625"/>
                <a:ext cx="1600200" cy="1352550"/>
              </a:xfrm>
              <a:prstGeom prst="rect">
                <a:avLst/>
              </a:prstGeom>
              <a:noFill/>
              <a:ln>
                <a:noFill/>
              </a:ln>
            </p:spPr>
          </p:pic>
          <p:pic>
            <p:nvPicPr>
              <p:cNvPr id="1320" name="Google Shape;1320;p30"/>
              <p:cNvPicPr preferRelativeResize="0"/>
              <p:nvPr/>
            </p:nvPicPr>
            <p:blipFill>
              <a:blip r:embed="rId6">
                <a:alphaModFix/>
              </a:blip>
              <a:stretch>
                <a:fillRect/>
              </a:stretch>
            </p:blipFill>
            <p:spPr>
              <a:xfrm>
                <a:off x="4379450" y="1472663"/>
                <a:ext cx="1466850" cy="1171575"/>
              </a:xfrm>
              <a:prstGeom prst="rect">
                <a:avLst/>
              </a:prstGeom>
              <a:noFill/>
              <a:ln>
                <a:noFill/>
              </a:ln>
            </p:spPr>
          </p:pic>
        </p:grpSp>
        <p:sp>
          <p:nvSpPr>
            <p:cNvPr id="1321" name="Google Shape;1321;p30"/>
            <p:cNvSpPr/>
            <p:nvPr/>
          </p:nvSpPr>
          <p:spPr>
            <a:xfrm rot="-4212067">
              <a:off x="296686" y="4246825"/>
              <a:ext cx="247107" cy="469838"/>
            </a:xfrm>
            <a:prstGeom prst="chord">
              <a:avLst>
                <a:gd fmla="val 5072480" name="adj1"/>
                <a:gd fmla="val 13876752" name="adj2"/>
              </a:avLst>
            </a:prstGeom>
            <a:solidFill>
              <a:srgbClr val="191919"/>
            </a:solid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30"/>
            <p:cNvSpPr/>
            <p:nvPr/>
          </p:nvSpPr>
          <p:spPr>
            <a:xfrm>
              <a:off x="267183" y="4526945"/>
              <a:ext cx="377100" cy="8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30"/>
            <p:cNvSpPr/>
            <p:nvPr/>
          </p:nvSpPr>
          <p:spPr>
            <a:xfrm rot="5981327">
              <a:off x="601678" y="4078145"/>
              <a:ext cx="62390" cy="218640"/>
            </a:xfrm>
            <a:prstGeom prst="moon">
              <a:avLst>
                <a:gd fmla="val 34344" name="adj"/>
              </a:avLst>
            </a:prstGeom>
            <a:solidFill>
              <a:srgbClr val="191919"/>
            </a:solid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30"/>
            <p:cNvSpPr/>
            <p:nvPr/>
          </p:nvSpPr>
          <p:spPr>
            <a:xfrm flipH="1" rot="-6049381">
              <a:off x="198496" y="4027161"/>
              <a:ext cx="62308" cy="214277"/>
            </a:xfrm>
            <a:prstGeom prst="moon">
              <a:avLst>
                <a:gd fmla="val 34344" name="adj"/>
              </a:avLst>
            </a:prstGeom>
            <a:solidFill>
              <a:srgbClr val="191919"/>
            </a:solid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8" name="Shape 1328"/>
        <p:cNvGrpSpPr/>
        <p:nvPr/>
      </p:nvGrpSpPr>
      <p:grpSpPr>
        <a:xfrm>
          <a:off x="0" y="0"/>
          <a:ext cx="0" cy="0"/>
          <a:chOff x="0" y="0"/>
          <a:chExt cx="0" cy="0"/>
        </a:xfrm>
      </p:grpSpPr>
      <p:grpSp>
        <p:nvGrpSpPr>
          <p:cNvPr id="1329" name="Google Shape;1329;p31"/>
          <p:cNvGrpSpPr/>
          <p:nvPr/>
        </p:nvGrpSpPr>
        <p:grpSpPr>
          <a:xfrm>
            <a:off x="1021399" y="3978108"/>
            <a:ext cx="6953820" cy="1117347"/>
            <a:chOff x="1174221" y="4105350"/>
            <a:chExt cx="6800802" cy="835150"/>
          </a:xfrm>
        </p:grpSpPr>
        <p:pic>
          <p:nvPicPr>
            <p:cNvPr id="1330" name="Google Shape;1330;p31"/>
            <p:cNvPicPr preferRelativeResize="0"/>
            <p:nvPr/>
          </p:nvPicPr>
          <p:blipFill rotWithShape="1">
            <a:blip r:embed="rId3">
              <a:alphaModFix/>
            </a:blip>
            <a:srcRect b="0" l="41523" r="0" t="0"/>
            <a:stretch/>
          </p:blipFill>
          <p:spPr>
            <a:xfrm flipH="1">
              <a:off x="1174221" y="4106175"/>
              <a:ext cx="280175" cy="834325"/>
            </a:xfrm>
            <a:prstGeom prst="rect">
              <a:avLst/>
            </a:prstGeom>
            <a:noFill/>
            <a:ln>
              <a:noFill/>
            </a:ln>
          </p:spPr>
        </p:pic>
        <p:pic>
          <p:nvPicPr>
            <p:cNvPr id="1331" name="Google Shape;1331;p31"/>
            <p:cNvPicPr preferRelativeResize="0"/>
            <p:nvPr/>
          </p:nvPicPr>
          <p:blipFill rotWithShape="1">
            <a:blip r:embed="rId3">
              <a:alphaModFix/>
            </a:blip>
            <a:srcRect b="0" l="0" r="61701" t="0"/>
            <a:stretch/>
          </p:blipFill>
          <p:spPr>
            <a:xfrm flipH="1">
              <a:off x="7780123" y="4106175"/>
              <a:ext cx="194900" cy="834325"/>
            </a:xfrm>
            <a:prstGeom prst="rect">
              <a:avLst/>
            </a:prstGeom>
            <a:noFill/>
            <a:ln>
              <a:noFill/>
            </a:ln>
          </p:spPr>
        </p:pic>
        <p:pic>
          <p:nvPicPr>
            <p:cNvPr id="1332" name="Google Shape;1332;p31"/>
            <p:cNvPicPr preferRelativeResize="0"/>
            <p:nvPr/>
          </p:nvPicPr>
          <p:blipFill rotWithShape="1">
            <a:blip r:embed="rId3">
              <a:alphaModFix/>
            </a:blip>
            <a:srcRect b="0" l="34922" r="49400" t="0"/>
            <a:stretch/>
          </p:blipFill>
          <p:spPr>
            <a:xfrm flipH="1">
              <a:off x="1451375" y="4105350"/>
              <a:ext cx="6370450" cy="834325"/>
            </a:xfrm>
            <a:prstGeom prst="rect">
              <a:avLst/>
            </a:prstGeom>
            <a:noFill/>
            <a:ln>
              <a:noFill/>
            </a:ln>
          </p:spPr>
        </p:pic>
      </p:grpSp>
      <p:pic>
        <p:nvPicPr>
          <p:cNvPr id="1333" name="Google Shape;1333;p31"/>
          <p:cNvPicPr preferRelativeResize="0"/>
          <p:nvPr/>
        </p:nvPicPr>
        <p:blipFill rotWithShape="1">
          <a:blip r:embed="rId4">
            <a:alphaModFix/>
          </a:blip>
          <a:srcRect b="23822" l="21761" r="18372" t="7820"/>
          <a:stretch/>
        </p:blipFill>
        <p:spPr>
          <a:xfrm>
            <a:off x="1666500" y="251950"/>
            <a:ext cx="6187474" cy="3260125"/>
          </a:xfrm>
          <a:prstGeom prst="rect">
            <a:avLst/>
          </a:prstGeom>
          <a:noFill/>
          <a:ln>
            <a:noFill/>
          </a:ln>
        </p:spPr>
      </p:pic>
      <p:grpSp>
        <p:nvGrpSpPr>
          <p:cNvPr id="1334" name="Google Shape;1334;p31"/>
          <p:cNvGrpSpPr/>
          <p:nvPr/>
        </p:nvGrpSpPr>
        <p:grpSpPr>
          <a:xfrm>
            <a:off x="2938500" y="90075"/>
            <a:ext cx="3296287" cy="483900"/>
            <a:chOff x="3700500" y="242475"/>
            <a:chExt cx="3296287" cy="483900"/>
          </a:xfrm>
        </p:grpSpPr>
        <p:sp>
          <p:nvSpPr>
            <p:cNvPr id="1335" name="Google Shape;1335;p31"/>
            <p:cNvSpPr/>
            <p:nvPr/>
          </p:nvSpPr>
          <p:spPr>
            <a:xfrm rot="5400000">
              <a:off x="5149950" y="-1157350"/>
              <a:ext cx="249600" cy="3148500"/>
            </a:xfrm>
            <a:prstGeom prst="rect">
              <a:avLst/>
            </a:prstGeom>
            <a:solidFill>
              <a:srgbClr val="A2A2A2"/>
            </a:solidFill>
            <a:ln cap="flat" cmpd="sng" w="9525">
              <a:solidFill>
                <a:srgbClr val="A2A2A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31"/>
            <p:cNvSpPr txBox="1"/>
            <p:nvPr/>
          </p:nvSpPr>
          <p:spPr>
            <a:xfrm>
              <a:off x="3943687" y="242475"/>
              <a:ext cx="3053100" cy="48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000">
                  <a:solidFill>
                    <a:schemeClr val="lt1"/>
                  </a:solidFill>
                  <a:latin typeface="Press Start 2P"/>
                  <a:ea typeface="Press Start 2P"/>
                  <a:cs typeface="Press Start 2P"/>
                  <a:sym typeface="Press Start 2P"/>
                </a:rPr>
                <a:t>ARN mensajero (ARNm)</a:t>
              </a:r>
              <a:endParaRPr sz="1000">
                <a:solidFill>
                  <a:schemeClr val="lt1"/>
                </a:solidFill>
                <a:latin typeface="Press Start 2P"/>
                <a:ea typeface="Press Start 2P"/>
                <a:cs typeface="Press Start 2P"/>
                <a:sym typeface="Press Start 2P"/>
              </a:endParaRPr>
            </a:p>
          </p:txBody>
        </p:sp>
      </p:grpSp>
      <p:grpSp>
        <p:nvGrpSpPr>
          <p:cNvPr id="1337" name="Google Shape;1337;p31"/>
          <p:cNvGrpSpPr/>
          <p:nvPr/>
        </p:nvGrpSpPr>
        <p:grpSpPr>
          <a:xfrm>
            <a:off x="3853095" y="3519075"/>
            <a:ext cx="1465529" cy="483900"/>
            <a:chOff x="3700500" y="242475"/>
            <a:chExt cx="3296287" cy="483900"/>
          </a:xfrm>
        </p:grpSpPr>
        <p:sp>
          <p:nvSpPr>
            <p:cNvPr id="1338" name="Google Shape;1338;p31"/>
            <p:cNvSpPr/>
            <p:nvPr/>
          </p:nvSpPr>
          <p:spPr>
            <a:xfrm rot="5400000">
              <a:off x="5149950" y="-1157350"/>
              <a:ext cx="249600" cy="3148500"/>
            </a:xfrm>
            <a:prstGeom prst="rect">
              <a:avLst/>
            </a:prstGeom>
            <a:solidFill>
              <a:srgbClr val="A2A2A2"/>
            </a:solidFill>
            <a:ln cap="flat" cmpd="sng" w="9525">
              <a:solidFill>
                <a:srgbClr val="A2A2A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31"/>
            <p:cNvSpPr txBox="1"/>
            <p:nvPr/>
          </p:nvSpPr>
          <p:spPr>
            <a:xfrm>
              <a:off x="3943687" y="242475"/>
              <a:ext cx="3053100" cy="48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000">
                  <a:solidFill>
                    <a:schemeClr val="lt1"/>
                  </a:solidFill>
                  <a:latin typeface="Press Start 2P"/>
                  <a:ea typeface="Press Start 2P"/>
                  <a:cs typeface="Press Start 2P"/>
                  <a:sym typeface="Press Start 2P"/>
                </a:rPr>
                <a:t>Proteína</a:t>
              </a:r>
              <a:endParaRPr sz="1000">
                <a:solidFill>
                  <a:schemeClr val="lt1"/>
                </a:solidFill>
                <a:latin typeface="Press Start 2P"/>
                <a:ea typeface="Press Start 2P"/>
                <a:cs typeface="Press Start 2P"/>
                <a:sym typeface="Press Start 2P"/>
              </a:endParaRPr>
            </a:p>
          </p:txBody>
        </p:sp>
      </p:grpSp>
      <p:sp>
        <p:nvSpPr>
          <p:cNvPr id="1340" name="Google Shape;1340;p31"/>
          <p:cNvSpPr txBox="1"/>
          <p:nvPr/>
        </p:nvSpPr>
        <p:spPr>
          <a:xfrm>
            <a:off x="1202400" y="4093800"/>
            <a:ext cx="6738000" cy="9387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 sz="1100">
                <a:solidFill>
                  <a:schemeClr val="dk1"/>
                </a:solidFill>
                <a:latin typeface="Press Start 2P"/>
                <a:ea typeface="Press Start 2P"/>
                <a:cs typeface="Press Start 2P"/>
                <a:sym typeface="Press Start 2P"/>
              </a:rPr>
              <a:t>Ahora tienes una molécula de ARN mensajero de la insulina deseando ser traducida y crear la insulina. ¿Tienes ganas de conocer cómo ocurre este proceso tan increíble?</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l">
              <a:spcBef>
                <a:spcPts val="0"/>
              </a:spcBef>
              <a:spcAft>
                <a:spcPts val="0"/>
              </a:spcAft>
              <a:buNone/>
            </a:pPr>
            <a:r>
              <a:t/>
            </a:r>
            <a:endParaRPr>
              <a:solidFill>
                <a:schemeClr val="dk1"/>
              </a:solidFill>
            </a:endParaRPr>
          </a:p>
        </p:txBody>
      </p:sp>
      <p:grpSp>
        <p:nvGrpSpPr>
          <p:cNvPr id="1341" name="Google Shape;1341;p31"/>
          <p:cNvGrpSpPr/>
          <p:nvPr/>
        </p:nvGrpSpPr>
        <p:grpSpPr>
          <a:xfrm>
            <a:off x="118800" y="3966301"/>
            <a:ext cx="627023" cy="990009"/>
            <a:chOff x="118800" y="3966301"/>
            <a:chExt cx="627023" cy="990009"/>
          </a:xfrm>
        </p:grpSpPr>
        <p:grpSp>
          <p:nvGrpSpPr>
            <p:cNvPr id="1342" name="Google Shape;1342;p31"/>
            <p:cNvGrpSpPr/>
            <p:nvPr/>
          </p:nvGrpSpPr>
          <p:grpSpPr>
            <a:xfrm>
              <a:off x="253789" y="3966301"/>
              <a:ext cx="381646" cy="990009"/>
              <a:chOff x="3992694" y="1192179"/>
              <a:chExt cx="1158609" cy="3018322"/>
            </a:xfrm>
          </p:grpSpPr>
          <p:sp>
            <p:nvSpPr>
              <p:cNvPr id="1343" name="Google Shape;1343;p31"/>
              <p:cNvSpPr/>
              <p:nvPr/>
            </p:nvSpPr>
            <p:spPr>
              <a:xfrm>
                <a:off x="4201112" y="1248680"/>
                <a:ext cx="380776" cy="53276"/>
              </a:xfrm>
              <a:custGeom>
                <a:rect b="b" l="l" r="r" t="t"/>
                <a:pathLst>
                  <a:path extrusionOk="0" h="727" w="5196">
                    <a:moveTo>
                      <a:pt x="1" y="1"/>
                    </a:moveTo>
                    <a:lnTo>
                      <a:pt x="1" y="727"/>
                    </a:lnTo>
                    <a:lnTo>
                      <a:pt x="5196" y="727"/>
                    </a:lnTo>
                    <a:lnTo>
                      <a:pt x="5196" y="1"/>
                    </a:ln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31"/>
              <p:cNvSpPr/>
              <p:nvPr/>
            </p:nvSpPr>
            <p:spPr>
              <a:xfrm>
                <a:off x="4563206" y="1248680"/>
                <a:ext cx="381289" cy="53276"/>
              </a:xfrm>
              <a:custGeom>
                <a:rect b="b" l="l" r="r" t="t"/>
                <a:pathLst>
                  <a:path extrusionOk="0" h="727" w="5203">
                    <a:moveTo>
                      <a:pt x="0" y="1"/>
                    </a:moveTo>
                    <a:lnTo>
                      <a:pt x="0" y="727"/>
                    </a:lnTo>
                    <a:lnTo>
                      <a:pt x="5203" y="727"/>
                    </a:lnTo>
                    <a:lnTo>
                      <a:pt x="5203" y="1"/>
                    </a:ln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31"/>
              <p:cNvSpPr/>
              <p:nvPr/>
            </p:nvSpPr>
            <p:spPr>
              <a:xfrm>
                <a:off x="4270218" y="1505465"/>
                <a:ext cx="310571" cy="53276"/>
              </a:xfrm>
              <a:custGeom>
                <a:rect b="b" l="l" r="r" t="t"/>
                <a:pathLst>
                  <a:path extrusionOk="0" h="727" w="4238">
                    <a:moveTo>
                      <a:pt x="1" y="0"/>
                    </a:moveTo>
                    <a:lnTo>
                      <a:pt x="1" y="726"/>
                    </a:lnTo>
                    <a:lnTo>
                      <a:pt x="4238" y="726"/>
                    </a:lnTo>
                    <a:lnTo>
                      <a:pt x="4238" y="0"/>
                    </a:ln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31"/>
              <p:cNvSpPr/>
              <p:nvPr/>
            </p:nvSpPr>
            <p:spPr>
              <a:xfrm>
                <a:off x="4565917" y="1505465"/>
                <a:ext cx="310571" cy="53276"/>
              </a:xfrm>
              <a:custGeom>
                <a:rect b="b" l="l" r="r" t="t"/>
                <a:pathLst>
                  <a:path extrusionOk="0" h="727" w="4238">
                    <a:moveTo>
                      <a:pt x="1" y="0"/>
                    </a:moveTo>
                    <a:lnTo>
                      <a:pt x="1" y="726"/>
                    </a:lnTo>
                    <a:lnTo>
                      <a:pt x="4237" y="726"/>
                    </a:lnTo>
                    <a:lnTo>
                      <a:pt x="4237" y="0"/>
                    </a:ln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31"/>
              <p:cNvSpPr/>
              <p:nvPr/>
            </p:nvSpPr>
            <p:spPr>
              <a:xfrm>
                <a:off x="4037617" y="1192179"/>
                <a:ext cx="200354" cy="171774"/>
              </a:xfrm>
              <a:custGeom>
                <a:rect b="b" l="l" r="r" t="t"/>
                <a:pathLst>
                  <a:path extrusionOk="0" h="2344" w="2734">
                    <a:moveTo>
                      <a:pt x="1565" y="1"/>
                    </a:moveTo>
                    <a:cubicBezTo>
                      <a:pt x="517" y="1"/>
                      <a:pt x="1" y="1266"/>
                      <a:pt x="734" y="2000"/>
                    </a:cubicBezTo>
                    <a:cubicBezTo>
                      <a:pt x="974" y="2237"/>
                      <a:pt x="1269" y="2344"/>
                      <a:pt x="1557" y="2344"/>
                    </a:cubicBezTo>
                    <a:cubicBezTo>
                      <a:pt x="2158" y="2344"/>
                      <a:pt x="2733" y="1880"/>
                      <a:pt x="2733" y="1176"/>
                    </a:cubicBezTo>
                    <a:cubicBezTo>
                      <a:pt x="2733" y="525"/>
                      <a:pt x="2209" y="1"/>
                      <a:pt x="1565" y="1"/>
                    </a:cubicBez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31"/>
              <p:cNvSpPr/>
              <p:nvPr/>
            </p:nvSpPr>
            <p:spPr>
              <a:xfrm>
                <a:off x="4037617" y="1192179"/>
                <a:ext cx="200354" cy="171774"/>
              </a:xfrm>
              <a:custGeom>
                <a:rect b="b" l="l" r="r" t="t"/>
                <a:pathLst>
                  <a:path extrusionOk="0" h="2344" w="2734">
                    <a:moveTo>
                      <a:pt x="1565" y="1"/>
                    </a:moveTo>
                    <a:cubicBezTo>
                      <a:pt x="517" y="1"/>
                      <a:pt x="1" y="1266"/>
                      <a:pt x="734" y="2000"/>
                    </a:cubicBezTo>
                    <a:cubicBezTo>
                      <a:pt x="974" y="2237"/>
                      <a:pt x="1269" y="2344"/>
                      <a:pt x="1557" y="2344"/>
                    </a:cubicBezTo>
                    <a:cubicBezTo>
                      <a:pt x="2158" y="2344"/>
                      <a:pt x="2733" y="1880"/>
                      <a:pt x="2733" y="1176"/>
                    </a:cubicBezTo>
                    <a:cubicBezTo>
                      <a:pt x="2733" y="525"/>
                      <a:pt x="2209" y="1"/>
                      <a:pt x="1565" y="1"/>
                    </a:cubicBez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31"/>
              <p:cNvSpPr/>
              <p:nvPr/>
            </p:nvSpPr>
            <p:spPr>
              <a:xfrm>
                <a:off x="4197301" y="1452261"/>
                <a:ext cx="200281" cy="171994"/>
              </a:xfrm>
              <a:custGeom>
                <a:rect b="b" l="l" r="r" t="t"/>
                <a:pathLst>
                  <a:path extrusionOk="0" h="2347" w="2733">
                    <a:moveTo>
                      <a:pt x="1565" y="0"/>
                    </a:moveTo>
                    <a:cubicBezTo>
                      <a:pt x="517" y="0"/>
                      <a:pt x="0" y="1265"/>
                      <a:pt x="734" y="1999"/>
                    </a:cubicBezTo>
                    <a:cubicBezTo>
                      <a:pt x="974" y="2239"/>
                      <a:pt x="1268" y="2346"/>
                      <a:pt x="1556" y="2346"/>
                    </a:cubicBezTo>
                    <a:cubicBezTo>
                      <a:pt x="2158" y="2346"/>
                      <a:pt x="2732" y="1879"/>
                      <a:pt x="2732" y="1175"/>
                    </a:cubicBezTo>
                    <a:cubicBezTo>
                      <a:pt x="2732" y="524"/>
                      <a:pt x="2208" y="0"/>
                      <a:pt x="1565" y="0"/>
                    </a:cubicBez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31"/>
              <p:cNvSpPr/>
              <p:nvPr/>
            </p:nvSpPr>
            <p:spPr>
              <a:xfrm>
                <a:off x="4920829" y="1192179"/>
                <a:ext cx="200354" cy="171774"/>
              </a:xfrm>
              <a:custGeom>
                <a:rect b="b" l="l" r="r" t="t"/>
                <a:pathLst>
                  <a:path extrusionOk="0" h="2344" w="2734">
                    <a:moveTo>
                      <a:pt x="1169" y="1"/>
                    </a:moveTo>
                    <a:cubicBezTo>
                      <a:pt x="525" y="1"/>
                      <a:pt x="1" y="525"/>
                      <a:pt x="1" y="1176"/>
                    </a:cubicBezTo>
                    <a:cubicBezTo>
                      <a:pt x="1" y="1880"/>
                      <a:pt x="576" y="2344"/>
                      <a:pt x="1175" y="2344"/>
                    </a:cubicBezTo>
                    <a:cubicBezTo>
                      <a:pt x="1462" y="2344"/>
                      <a:pt x="1754" y="2237"/>
                      <a:pt x="1992" y="2000"/>
                    </a:cubicBezTo>
                    <a:cubicBezTo>
                      <a:pt x="2733" y="1266"/>
                      <a:pt x="2209" y="1"/>
                      <a:pt x="1169" y="1"/>
                    </a:cubicBez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31"/>
              <p:cNvSpPr/>
              <p:nvPr/>
            </p:nvSpPr>
            <p:spPr>
              <a:xfrm>
                <a:off x="4920829" y="1192179"/>
                <a:ext cx="200354" cy="171774"/>
              </a:xfrm>
              <a:custGeom>
                <a:rect b="b" l="l" r="r" t="t"/>
                <a:pathLst>
                  <a:path extrusionOk="0" h="2344" w="2734">
                    <a:moveTo>
                      <a:pt x="1169" y="1"/>
                    </a:moveTo>
                    <a:cubicBezTo>
                      <a:pt x="525" y="1"/>
                      <a:pt x="1" y="525"/>
                      <a:pt x="1" y="1176"/>
                    </a:cubicBezTo>
                    <a:cubicBezTo>
                      <a:pt x="1" y="1880"/>
                      <a:pt x="576" y="2344"/>
                      <a:pt x="1175" y="2344"/>
                    </a:cubicBezTo>
                    <a:cubicBezTo>
                      <a:pt x="1462" y="2344"/>
                      <a:pt x="1754" y="2237"/>
                      <a:pt x="1992" y="2000"/>
                    </a:cubicBezTo>
                    <a:cubicBezTo>
                      <a:pt x="2733" y="1266"/>
                      <a:pt x="2209" y="1"/>
                      <a:pt x="1169" y="1"/>
                    </a:cubicBez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31"/>
              <p:cNvSpPr/>
              <p:nvPr/>
            </p:nvSpPr>
            <p:spPr>
              <a:xfrm>
                <a:off x="4761218" y="1452261"/>
                <a:ext cx="171188" cy="171774"/>
              </a:xfrm>
              <a:custGeom>
                <a:rect b="b" l="l" r="r" t="t"/>
                <a:pathLst>
                  <a:path extrusionOk="0" h="2344" w="2336">
                    <a:moveTo>
                      <a:pt x="1168" y="0"/>
                    </a:moveTo>
                    <a:cubicBezTo>
                      <a:pt x="524" y="0"/>
                      <a:pt x="0" y="524"/>
                      <a:pt x="0" y="1175"/>
                    </a:cubicBezTo>
                    <a:cubicBezTo>
                      <a:pt x="0" y="1819"/>
                      <a:pt x="524" y="2343"/>
                      <a:pt x="1168" y="2343"/>
                    </a:cubicBezTo>
                    <a:cubicBezTo>
                      <a:pt x="1812" y="2343"/>
                      <a:pt x="2336" y="1819"/>
                      <a:pt x="2336" y="1175"/>
                    </a:cubicBezTo>
                    <a:cubicBezTo>
                      <a:pt x="2336" y="524"/>
                      <a:pt x="1812" y="0"/>
                      <a:pt x="1168" y="0"/>
                    </a:cubicBez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31"/>
              <p:cNvSpPr/>
              <p:nvPr/>
            </p:nvSpPr>
            <p:spPr>
              <a:xfrm>
                <a:off x="4729413" y="1966784"/>
                <a:ext cx="200281" cy="171628"/>
              </a:xfrm>
              <a:custGeom>
                <a:rect b="b" l="l" r="r" t="t"/>
                <a:pathLst>
                  <a:path extrusionOk="0" h="2342" w="2733">
                    <a:moveTo>
                      <a:pt x="1565" y="1"/>
                    </a:moveTo>
                    <a:cubicBezTo>
                      <a:pt x="517" y="1"/>
                      <a:pt x="0" y="1258"/>
                      <a:pt x="734" y="1999"/>
                    </a:cubicBezTo>
                    <a:cubicBezTo>
                      <a:pt x="970" y="2236"/>
                      <a:pt x="1262" y="2341"/>
                      <a:pt x="1549" y="2341"/>
                    </a:cubicBezTo>
                    <a:cubicBezTo>
                      <a:pt x="2151" y="2341"/>
                      <a:pt x="2733" y="1874"/>
                      <a:pt x="2733" y="1168"/>
                    </a:cubicBezTo>
                    <a:cubicBezTo>
                      <a:pt x="2733" y="525"/>
                      <a:pt x="2209" y="1"/>
                      <a:pt x="1565" y="1"/>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31"/>
              <p:cNvSpPr/>
              <p:nvPr/>
            </p:nvSpPr>
            <p:spPr>
              <a:xfrm>
                <a:off x="4885726" y="2224082"/>
                <a:ext cx="200281" cy="171628"/>
              </a:xfrm>
              <a:custGeom>
                <a:rect b="b" l="l" r="r" t="t"/>
                <a:pathLst>
                  <a:path extrusionOk="0" h="2342" w="2733">
                    <a:moveTo>
                      <a:pt x="1565" y="0"/>
                    </a:moveTo>
                    <a:cubicBezTo>
                      <a:pt x="525" y="0"/>
                      <a:pt x="1" y="1258"/>
                      <a:pt x="742" y="1999"/>
                    </a:cubicBezTo>
                    <a:cubicBezTo>
                      <a:pt x="978" y="2235"/>
                      <a:pt x="1269" y="2341"/>
                      <a:pt x="1555" y="2341"/>
                    </a:cubicBezTo>
                    <a:cubicBezTo>
                      <a:pt x="2155" y="2341"/>
                      <a:pt x="2733" y="1873"/>
                      <a:pt x="2733" y="1168"/>
                    </a:cubicBezTo>
                    <a:cubicBezTo>
                      <a:pt x="2733" y="524"/>
                      <a:pt x="2209" y="0"/>
                      <a:pt x="1565" y="0"/>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31"/>
              <p:cNvSpPr/>
              <p:nvPr/>
            </p:nvSpPr>
            <p:spPr>
              <a:xfrm>
                <a:off x="4951022" y="2478083"/>
                <a:ext cx="200281" cy="171701"/>
              </a:xfrm>
              <a:custGeom>
                <a:rect b="b" l="l" r="r" t="t"/>
                <a:pathLst>
                  <a:path extrusionOk="0" h="2343" w="2733">
                    <a:moveTo>
                      <a:pt x="1565" y="0"/>
                    </a:moveTo>
                    <a:cubicBezTo>
                      <a:pt x="517" y="0"/>
                      <a:pt x="1" y="1258"/>
                      <a:pt x="734" y="1999"/>
                    </a:cubicBezTo>
                    <a:cubicBezTo>
                      <a:pt x="974" y="2236"/>
                      <a:pt x="1268" y="2343"/>
                      <a:pt x="1555" y="2343"/>
                    </a:cubicBezTo>
                    <a:cubicBezTo>
                      <a:pt x="2157" y="2343"/>
                      <a:pt x="2733" y="1877"/>
                      <a:pt x="2733" y="1168"/>
                    </a:cubicBezTo>
                    <a:cubicBezTo>
                      <a:pt x="2733" y="524"/>
                      <a:pt x="2209" y="0"/>
                      <a:pt x="1565" y="0"/>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31"/>
              <p:cNvSpPr/>
              <p:nvPr/>
            </p:nvSpPr>
            <p:spPr>
              <a:xfrm>
                <a:off x="4932921" y="2750184"/>
                <a:ext cx="200867" cy="171554"/>
              </a:xfrm>
              <a:custGeom>
                <a:rect b="b" l="l" r="r" t="t"/>
                <a:pathLst>
                  <a:path extrusionOk="0" h="2341" w="2741">
                    <a:moveTo>
                      <a:pt x="1565" y="0"/>
                    </a:moveTo>
                    <a:cubicBezTo>
                      <a:pt x="524" y="0"/>
                      <a:pt x="0" y="1258"/>
                      <a:pt x="742" y="1999"/>
                    </a:cubicBezTo>
                    <a:cubicBezTo>
                      <a:pt x="978" y="2235"/>
                      <a:pt x="1270" y="2341"/>
                      <a:pt x="1556" y="2341"/>
                    </a:cubicBezTo>
                    <a:cubicBezTo>
                      <a:pt x="2159" y="2341"/>
                      <a:pt x="2740" y="1873"/>
                      <a:pt x="2740" y="1168"/>
                    </a:cubicBezTo>
                    <a:cubicBezTo>
                      <a:pt x="2740" y="524"/>
                      <a:pt x="2216" y="0"/>
                      <a:pt x="1565" y="0"/>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31"/>
              <p:cNvSpPr/>
              <p:nvPr/>
            </p:nvSpPr>
            <p:spPr>
              <a:xfrm>
                <a:off x="4862129" y="2992605"/>
                <a:ext cx="200354" cy="171481"/>
              </a:xfrm>
              <a:custGeom>
                <a:rect b="b" l="l" r="r" t="t"/>
                <a:pathLst>
                  <a:path extrusionOk="0" h="2340" w="2734">
                    <a:moveTo>
                      <a:pt x="1565" y="1"/>
                    </a:moveTo>
                    <a:cubicBezTo>
                      <a:pt x="525" y="1"/>
                      <a:pt x="1" y="1258"/>
                      <a:pt x="734" y="1992"/>
                    </a:cubicBezTo>
                    <a:cubicBezTo>
                      <a:pt x="974" y="2232"/>
                      <a:pt x="1269" y="2339"/>
                      <a:pt x="1557" y="2339"/>
                    </a:cubicBezTo>
                    <a:cubicBezTo>
                      <a:pt x="2158" y="2339"/>
                      <a:pt x="2733" y="1872"/>
                      <a:pt x="2733" y="1168"/>
                    </a:cubicBezTo>
                    <a:cubicBezTo>
                      <a:pt x="2733" y="525"/>
                      <a:pt x="2209" y="1"/>
                      <a:pt x="1565" y="1"/>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31"/>
              <p:cNvSpPr/>
              <p:nvPr/>
            </p:nvSpPr>
            <p:spPr>
              <a:xfrm>
                <a:off x="4726115" y="3258697"/>
                <a:ext cx="200281" cy="171408"/>
              </a:xfrm>
              <a:custGeom>
                <a:rect b="b" l="l" r="r" t="t"/>
                <a:pathLst>
                  <a:path extrusionOk="0" h="2339" w="2733">
                    <a:moveTo>
                      <a:pt x="1565" y="0"/>
                    </a:moveTo>
                    <a:cubicBezTo>
                      <a:pt x="524" y="0"/>
                      <a:pt x="0" y="1258"/>
                      <a:pt x="741" y="1991"/>
                    </a:cubicBezTo>
                    <a:cubicBezTo>
                      <a:pt x="979" y="2232"/>
                      <a:pt x="1272" y="2339"/>
                      <a:pt x="1559" y="2339"/>
                    </a:cubicBezTo>
                    <a:cubicBezTo>
                      <a:pt x="2158" y="2339"/>
                      <a:pt x="2733" y="1871"/>
                      <a:pt x="2733" y="1168"/>
                    </a:cubicBezTo>
                    <a:cubicBezTo>
                      <a:pt x="2733" y="524"/>
                      <a:pt x="2209" y="0"/>
                      <a:pt x="1565" y="0"/>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31"/>
              <p:cNvSpPr/>
              <p:nvPr/>
            </p:nvSpPr>
            <p:spPr>
              <a:xfrm>
                <a:off x="4214303" y="1966784"/>
                <a:ext cx="200281" cy="171628"/>
              </a:xfrm>
              <a:custGeom>
                <a:rect b="b" l="l" r="r" t="t"/>
                <a:pathLst>
                  <a:path extrusionOk="0" h="2342" w="2733">
                    <a:moveTo>
                      <a:pt x="1168" y="1"/>
                    </a:moveTo>
                    <a:cubicBezTo>
                      <a:pt x="524" y="1"/>
                      <a:pt x="0" y="525"/>
                      <a:pt x="0" y="1168"/>
                    </a:cubicBezTo>
                    <a:cubicBezTo>
                      <a:pt x="0" y="1874"/>
                      <a:pt x="578" y="2341"/>
                      <a:pt x="1181" y="2341"/>
                    </a:cubicBezTo>
                    <a:cubicBezTo>
                      <a:pt x="1468" y="2341"/>
                      <a:pt x="1760" y="2236"/>
                      <a:pt x="1999" y="1999"/>
                    </a:cubicBezTo>
                    <a:cubicBezTo>
                      <a:pt x="2733" y="1258"/>
                      <a:pt x="2209" y="1"/>
                      <a:pt x="1168" y="1"/>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1360" name="Google Shape;1360;p31"/>
              <p:cNvSpPr/>
              <p:nvPr/>
            </p:nvSpPr>
            <p:spPr>
              <a:xfrm>
                <a:off x="4057403" y="2224082"/>
                <a:ext cx="171774" cy="171188"/>
              </a:xfrm>
              <a:custGeom>
                <a:rect b="b" l="l" r="r" t="t"/>
                <a:pathLst>
                  <a:path extrusionOk="0" h="2336" w="2344">
                    <a:moveTo>
                      <a:pt x="1176" y="0"/>
                    </a:moveTo>
                    <a:cubicBezTo>
                      <a:pt x="524" y="0"/>
                      <a:pt x="0" y="524"/>
                      <a:pt x="0" y="1168"/>
                    </a:cubicBezTo>
                    <a:cubicBezTo>
                      <a:pt x="0" y="1812"/>
                      <a:pt x="524" y="2336"/>
                      <a:pt x="1176" y="2336"/>
                    </a:cubicBezTo>
                    <a:cubicBezTo>
                      <a:pt x="1819" y="2336"/>
                      <a:pt x="2343" y="1812"/>
                      <a:pt x="2343" y="1168"/>
                    </a:cubicBezTo>
                    <a:cubicBezTo>
                      <a:pt x="2343" y="524"/>
                      <a:pt x="1819" y="0"/>
                      <a:pt x="1176" y="0"/>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1361" name="Google Shape;1361;p31"/>
              <p:cNvSpPr/>
              <p:nvPr/>
            </p:nvSpPr>
            <p:spPr>
              <a:xfrm>
                <a:off x="3992694" y="2478083"/>
                <a:ext cx="200281" cy="171701"/>
              </a:xfrm>
              <a:custGeom>
                <a:rect b="b" l="l" r="r" t="t"/>
                <a:pathLst>
                  <a:path extrusionOk="0" h="2343" w="2733">
                    <a:moveTo>
                      <a:pt x="1168" y="0"/>
                    </a:moveTo>
                    <a:cubicBezTo>
                      <a:pt x="524" y="0"/>
                      <a:pt x="0" y="524"/>
                      <a:pt x="0" y="1168"/>
                    </a:cubicBezTo>
                    <a:cubicBezTo>
                      <a:pt x="0" y="1877"/>
                      <a:pt x="576" y="2343"/>
                      <a:pt x="1175" y="2343"/>
                    </a:cubicBezTo>
                    <a:cubicBezTo>
                      <a:pt x="1462" y="2343"/>
                      <a:pt x="1754" y="2236"/>
                      <a:pt x="1991" y="1999"/>
                    </a:cubicBezTo>
                    <a:cubicBezTo>
                      <a:pt x="2732" y="1258"/>
                      <a:pt x="2208" y="0"/>
                      <a:pt x="1168" y="0"/>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1362" name="Google Shape;1362;p31"/>
              <p:cNvSpPr/>
              <p:nvPr/>
            </p:nvSpPr>
            <p:spPr>
              <a:xfrm>
                <a:off x="4010209" y="2750184"/>
                <a:ext cx="200281" cy="171554"/>
              </a:xfrm>
              <a:custGeom>
                <a:rect b="b" l="l" r="r" t="t"/>
                <a:pathLst>
                  <a:path extrusionOk="0" h="2341" w="2733">
                    <a:moveTo>
                      <a:pt x="1168" y="0"/>
                    </a:moveTo>
                    <a:cubicBezTo>
                      <a:pt x="525" y="0"/>
                      <a:pt x="1" y="524"/>
                      <a:pt x="1" y="1168"/>
                    </a:cubicBezTo>
                    <a:cubicBezTo>
                      <a:pt x="1" y="1873"/>
                      <a:pt x="578" y="2341"/>
                      <a:pt x="1181" y="2341"/>
                    </a:cubicBezTo>
                    <a:cubicBezTo>
                      <a:pt x="1468" y="2341"/>
                      <a:pt x="1760" y="2235"/>
                      <a:pt x="1999" y="1999"/>
                    </a:cubicBezTo>
                    <a:cubicBezTo>
                      <a:pt x="2733" y="1258"/>
                      <a:pt x="2216"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31"/>
              <p:cNvSpPr/>
              <p:nvPr/>
            </p:nvSpPr>
            <p:spPr>
              <a:xfrm>
                <a:off x="4081000" y="2992605"/>
                <a:ext cx="200794" cy="171481"/>
              </a:xfrm>
              <a:custGeom>
                <a:rect b="b" l="l" r="r" t="t"/>
                <a:pathLst>
                  <a:path extrusionOk="0" h="2340" w="2740">
                    <a:moveTo>
                      <a:pt x="1175" y="1"/>
                    </a:moveTo>
                    <a:cubicBezTo>
                      <a:pt x="524" y="1"/>
                      <a:pt x="0" y="525"/>
                      <a:pt x="0" y="1168"/>
                    </a:cubicBezTo>
                    <a:cubicBezTo>
                      <a:pt x="0" y="1872"/>
                      <a:pt x="578" y="2339"/>
                      <a:pt x="1180" y="2339"/>
                    </a:cubicBezTo>
                    <a:cubicBezTo>
                      <a:pt x="1468" y="2339"/>
                      <a:pt x="1761" y="2232"/>
                      <a:pt x="1999" y="1992"/>
                    </a:cubicBezTo>
                    <a:cubicBezTo>
                      <a:pt x="2740" y="1258"/>
                      <a:pt x="2216" y="1"/>
                      <a:pt x="1175" y="1"/>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31"/>
              <p:cNvSpPr/>
              <p:nvPr/>
            </p:nvSpPr>
            <p:spPr>
              <a:xfrm>
                <a:off x="4217015" y="3258697"/>
                <a:ext cx="200281" cy="171408"/>
              </a:xfrm>
              <a:custGeom>
                <a:rect b="b" l="l" r="r" t="t"/>
                <a:pathLst>
                  <a:path extrusionOk="0" h="2339" w="2733">
                    <a:moveTo>
                      <a:pt x="1168" y="0"/>
                    </a:moveTo>
                    <a:cubicBezTo>
                      <a:pt x="525" y="0"/>
                      <a:pt x="1" y="524"/>
                      <a:pt x="1" y="1168"/>
                    </a:cubicBezTo>
                    <a:cubicBezTo>
                      <a:pt x="1" y="1871"/>
                      <a:pt x="579" y="2339"/>
                      <a:pt x="1180" y="2339"/>
                    </a:cubicBezTo>
                    <a:cubicBezTo>
                      <a:pt x="1468" y="2339"/>
                      <a:pt x="1762" y="2232"/>
                      <a:pt x="1999" y="1991"/>
                    </a:cubicBezTo>
                    <a:cubicBezTo>
                      <a:pt x="2733" y="1258"/>
                      <a:pt x="2216"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31"/>
              <p:cNvSpPr/>
              <p:nvPr/>
            </p:nvSpPr>
            <p:spPr>
              <a:xfrm>
                <a:off x="4757920" y="3781501"/>
                <a:ext cx="171774" cy="171774"/>
              </a:xfrm>
              <a:custGeom>
                <a:rect b="b" l="l" r="r" t="t"/>
                <a:pathLst>
                  <a:path extrusionOk="0" h="2344" w="2344">
                    <a:moveTo>
                      <a:pt x="1168" y="0"/>
                    </a:moveTo>
                    <a:cubicBezTo>
                      <a:pt x="525" y="0"/>
                      <a:pt x="1" y="524"/>
                      <a:pt x="1" y="1175"/>
                    </a:cubicBezTo>
                    <a:cubicBezTo>
                      <a:pt x="1" y="1819"/>
                      <a:pt x="525" y="2343"/>
                      <a:pt x="1168" y="2343"/>
                    </a:cubicBezTo>
                    <a:cubicBezTo>
                      <a:pt x="1820" y="2343"/>
                      <a:pt x="2344" y="1819"/>
                      <a:pt x="2344" y="1175"/>
                    </a:cubicBezTo>
                    <a:cubicBezTo>
                      <a:pt x="2344" y="524"/>
                      <a:pt x="1820"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31"/>
              <p:cNvSpPr/>
              <p:nvPr/>
            </p:nvSpPr>
            <p:spPr>
              <a:xfrm>
                <a:off x="4885726" y="4038726"/>
                <a:ext cx="200281" cy="171774"/>
              </a:xfrm>
              <a:custGeom>
                <a:rect b="b" l="l" r="r" t="t"/>
                <a:pathLst>
                  <a:path extrusionOk="0" h="2344" w="2733">
                    <a:moveTo>
                      <a:pt x="1565" y="1"/>
                    </a:moveTo>
                    <a:cubicBezTo>
                      <a:pt x="525" y="1"/>
                      <a:pt x="1" y="1258"/>
                      <a:pt x="742" y="2000"/>
                    </a:cubicBezTo>
                    <a:cubicBezTo>
                      <a:pt x="979" y="2237"/>
                      <a:pt x="1271" y="2343"/>
                      <a:pt x="1558" y="2343"/>
                    </a:cubicBezTo>
                    <a:cubicBezTo>
                      <a:pt x="2157" y="2343"/>
                      <a:pt x="2733" y="1878"/>
                      <a:pt x="2733" y="1169"/>
                    </a:cubicBezTo>
                    <a:cubicBezTo>
                      <a:pt x="2733" y="525"/>
                      <a:pt x="2209" y="1"/>
                      <a:pt x="1565" y="1"/>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31"/>
              <p:cNvSpPr/>
              <p:nvPr/>
            </p:nvSpPr>
            <p:spPr>
              <a:xfrm>
                <a:off x="4225809" y="3781501"/>
                <a:ext cx="200867" cy="171994"/>
              </a:xfrm>
              <a:custGeom>
                <a:rect b="b" l="l" r="r" t="t"/>
                <a:pathLst>
                  <a:path extrusionOk="0" h="2347" w="2741">
                    <a:moveTo>
                      <a:pt x="1176" y="0"/>
                    </a:moveTo>
                    <a:cubicBezTo>
                      <a:pt x="524" y="0"/>
                      <a:pt x="0" y="524"/>
                      <a:pt x="0" y="1175"/>
                    </a:cubicBezTo>
                    <a:cubicBezTo>
                      <a:pt x="0" y="1879"/>
                      <a:pt x="579" y="2346"/>
                      <a:pt x="1180" y="2346"/>
                    </a:cubicBezTo>
                    <a:cubicBezTo>
                      <a:pt x="1468" y="2346"/>
                      <a:pt x="1761" y="2239"/>
                      <a:pt x="1999" y="1999"/>
                    </a:cubicBezTo>
                    <a:cubicBezTo>
                      <a:pt x="2740" y="1265"/>
                      <a:pt x="2216" y="0"/>
                      <a:pt x="1176" y="0"/>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31"/>
              <p:cNvSpPr/>
              <p:nvPr/>
            </p:nvSpPr>
            <p:spPr>
              <a:xfrm>
                <a:off x="4069495" y="4038726"/>
                <a:ext cx="200281" cy="171774"/>
              </a:xfrm>
              <a:custGeom>
                <a:rect b="b" l="l" r="r" t="t"/>
                <a:pathLst>
                  <a:path extrusionOk="0" h="2344" w="2733">
                    <a:moveTo>
                      <a:pt x="1168" y="1"/>
                    </a:moveTo>
                    <a:cubicBezTo>
                      <a:pt x="524" y="1"/>
                      <a:pt x="0" y="525"/>
                      <a:pt x="0" y="1169"/>
                    </a:cubicBezTo>
                    <a:cubicBezTo>
                      <a:pt x="0" y="1878"/>
                      <a:pt x="576" y="2343"/>
                      <a:pt x="1177" y="2343"/>
                    </a:cubicBezTo>
                    <a:cubicBezTo>
                      <a:pt x="1465" y="2343"/>
                      <a:pt x="1759" y="2237"/>
                      <a:pt x="1999" y="2000"/>
                    </a:cubicBezTo>
                    <a:cubicBezTo>
                      <a:pt x="2732" y="1258"/>
                      <a:pt x="2208" y="1"/>
                      <a:pt x="1168" y="1"/>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31"/>
              <p:cNvSpPr/>
              <p:nvPr/>
            </p:nvSpPr>
            <p:spPr>
              <a:xfrm>
                <a:off x="4395313" y="1667275"/>
                <a:ext cx="313869" cy="268361"/>
              </a:xfrm>
              <a:custGeom>
                <a:rect b="b" l="l" r="r" t="t"/>
                <a:pathLst>
                  <a:path extrusionOk="0" h="3662" w="4283">
                    <a:moveTo>
                      <a:pt x="2448" y="0"/>
                    </a:moveTo>
                    <a:cubicBezTo>
                      <a:pt x="816" y="0"/>
                      <a:pt x="1" y="1969"/>
                      <a:pt x="1153" y="3122"/>
                    </a:cubicBezTo>
                    <a:cubicBezTo>
                      <a:pt x="1526" y="3495"/>
                      <a:pt x="1985" y="3662"/>
                      <a:pt x="2435" y="3662"/>
                    </a:cubicBezTo>
                    <a:cubicBezTo>
                      <a:pt x="3378" y="3662"/>
                      <a:pt x="4282" y="2931"/>
                      <a:pt x="4282" y="1827"/>
                    </a:cubicBezTo>
                    <a:cubicBezTo>
                      <a:pt x="4282" y="816"/>
                      <a:pt x="3459" y="0"/>
                      <a:pt x="2448" y="0"/>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1370" name="Google Shape;1370;p31"/>
              <p:cNvSpPr/>
              <p:nvPr/>
            </p:nvSpPr>
            <p:spPr>
              <a:xfrm>
                <a:off x="4429317" y="3478694"/>
                <a:ext cx="294669" cy="268434"/>
              </a:xfrm>
              <a:custGeom>
                <a:rect b="b" l="l" r="r" t="t"/>
                <a:pathLst>
                  <a:path extrusionOk="0" h="3663" w="4021">
                    <a:moveTo>
                      <a:pt x="2011" y="0"/>
                    </a:moveTo>
                    <a:cubicBezTo>
                      <a:pt x="1543" y="0"/>
                      <a:pt x="1075" y="180"/>
                      <a:pt x="719" y="539"/>
                    </a:cubicBezTo>
                    <a:cubicBezTo>
                      <a:pt x="1" y="1250"/>
                      <a:pt x="1" y="2410"/>
                      <a:pt x="719" y="3129"/>
                    </a:cubicBezTo>
                    <a:cubicBezTo>
                      <a:pt x="1075" y="3485"/>
                      <a:pt x="1543" y="3662"/>
                      <a:pt x="2011" y="3662"/>
                    </a:cubicBezTo>
                    <a:cubicBezTo>
                      <a:pt x="2480" y="3662"/>
                      <a:pt x="2950" y="3485"/>
                      <a:pt x="3309" y="3129"/>
                    </a:cubicBezTo>
                    <a:cubicBezTo>
                      <a:pt x="4020" y="2410"/>
                      <a:pt x="4020" y="1250"/>
                      <a:pt x="3309" y="539"/>
                    </a:cubicBezTo>
                    <a:cubicBezTo>
                      <a:pt x="2950" y="180"/>
                      <a:pt x="2480" y="0"/>
                      <a:pt x="2011" y="0"/>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31"/>
              <p:cNvSpPr/>
              <p:nvPr/>
            </p:nvSpPr>
            <p:spPr>
              <a:xfrm>
                <a:off x="4201112" y="2281683"/>
                <a:ext cx="380776" cy="53276"/>
              </a:xfrm>
              <a:custGeom>
                <a:rect b="b" l="l" r="r" t="t"/>
                <a:pathLst>
                  <a:path extrusionOk="0" h="727" w="5196">
                    <a:moveTo>
                      <a:pt x="1" y="0"/>
                    </a:moveTo>
                    <a:lnTo>
                      <a:pt x="1" y="726"/>
                    </a:lnTo>
                    <a:lnTo>
                      <a:pt x="5196" y="726"/>
                    </a:lnTo>
                    <a:lnTo>
                      <a:pt x="5196" y="0"/>
                    </a:ln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1372" name="Google Shape;1372;p31"/>
              <p:cNvSpPr/>
              <p:nvPr/>
            </p:nvSpPr>
            <p:spPr>
              <a:xfrm>
                <a:off x="4563206" y="2281683"/>
                <a:ext cx="381289" cy="53276"/>
              </a:xfrm>
              <a:custGeom>
                <a:rect b="b" l="l" r="r" t="t"/>
                <a:pathLst>
                  <a:path extrusionOk="0" h="727" w="5203">
                    <a:moveTo>
                      <a:pt x="0" y="0"/>
                    </a:moveTo>
                    <a:lnTo>
                      <a:pt x="0" y="726"/>
                    </a:lnTo>
                    <a:lnTo>
                      <a:pt x="5203" y="726"/>
                    </a:lnTo>
                    <a:lnTo>
                      <a:pt x="5203" y="0"/>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31"/>
              <p:cNvSpPr/>
              <p:nvPr/>
            </p:nvSpPr>
            <p:spPr>
              <a:xfrm>
                <a:off x="4143511" y="2543305"/>
                <a:ext cx="444971" cy="53350"/>
              </a:xfrm>
              <a:custGeom>
                <a:rect b="b" l="l" r="r" t="t"/>
                <a:pathLst>
                  <a:path extrusionOk="0" h="728" w="6072">
                    <a:moveTo>
                      <a:pt x="1" y="1"/>
                    </a:moveTo>
                    <a:lnTo>
                      <a:pt x="1" y="727"/>
                    </a:lnTo>
                    <a:lnTo>
                      <a:pt x="6071" y="727"/>
                    </a:lnTo>
                    <a:lnTo>
                      <a:pt x="6071" y="1"/>
                    </a:ln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1374" name="Google Shape;1374;p31"/>
              <p:cNvSpPr/>
              <p:nvPr/>
            </p:nvSpPr>
            <p:spPr>
              <a:xfrm>
                <a:off x="4567016" y="2543305"/>
                <a:ext cx="445484" cy="53350"/>
              </a:xfrm>
              <a:custGeom>
                <a:rect b="b" l="l" r="r" t="t"/>
                <a:pathLst>
                  <a:path extrusionOk="0" h="728" w="6079">
                    <a:moveTo>
                      <a:pt x="1" y="1"/>
                    </a:moveTo>
                    <a:lnTo>
                      <a:pt x="1" y="727"/>
                    </a:lnTo>
                    <a:lnTo>
                      <a:pt x="6079" y="727"/>
                    </a:lnTo>
                    <a:lnTo>
                      <a:pt x="6079" y="1"/>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31"/>
              <p:cNvSpPr/>
              <p:nvPr/>
            </p:nvSpPr>
            <p:spPr>
              <a:xfrm>
                <a:off x="4143511" y="3057388"/>
                <a:ext cx="444971" cy="53276"/>
              </a:xfrm>
              <a:custGeom>
                <a:rect b="b" l="l" r="r" t="t"/>
                <a:pathLst>
                  <a:path extrusionOk="0" h="727" w="6072">
                    <a:moveTo>
                      <a:pt x="1" y="0"/>
                    </a:moveTo>
                    <a:lnTo>
                      <a:pt x="1" y="726"/>
                    </a:lnTo>
                    <a:lnTo>
                      <a:pt x="6071" y="726"/>
                    </a:lnTo>
                    <a:lnTo>
                      <a:pt x="6071" y="0"/>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31"/>
              <p:cNvSpPr/>
              <p:nvPr/>
            </p:nvSpPr>
            <p:spPr>
              <a:xfrm>
                <a:off x="4567016" y="3057388"/>
                <a:ext cx="445484" cy="53276"/>
              </a:xfrm>
              <a:custGeom>
                <a:rect b="b" l="l" r="r" t="t"/>
                <a:pathLst>
                  <a:path extrusionOk="0" h="727" w="6079">
                    <a:moveTo>
                      <a:pt x="1" y="0"/>
                    </a:moveTo>
                    <a:lnTo>
                      <a:pt x="1" y="726"/>
                    </a:lnTo>
                    <a:lnTo>
                      <a:pt x="6079" y="726"/>
                    </a:lnTo>
                    <a:lnTo>
                      <a:pt x="6079" y="0"/>
                    </a:ln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31"/>
              <p:cNvSpPr/>
              <p:nvPr/>
            </p:nvSpPr>
            <p:spPr>
              <a:xfrm>
                <a:off x="4143511" y="2791296"/>
                <a:ext cx="444971" cy="53276"/>
              </a:xfrm>
              <a:custGeom>
                <a:rect b="b" l="l" r="r" t="t"/>
                <a:pathLst>
                  <a:path extrusionOk="0" h="727" w="6072">
                    <a:moveTo>
                      <a:pt x="1" y="0"/>
                    </a:moveTo>
                    <a:lnTo>
                      <a:pt x="1" y="727"/>
                    </a:lnTo>
                    <a:lnTo>
                      <a:pt x="6071" y="727"/>
                    </a:lnTo>
                    <a:lnTo>
                      <a:pt x="6071" y="0"/>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31"/>
              <p:cNvSpPr/>
              <p:nvPr/>
            </p:nvSpPr>
            <p:spPr>
              <a:xfrm>
                <a:off x="4567016" y="2791296"/>
                <a:ext cx="445484" cy="53276"/>
              </a:xfrm>
              <a:custGeom>
                <a:rect b="b" l="l" r="r" t="t"/>
                <a:pathLst>
                  <a:path extrusionOk="0" h="727" w="6079">
                    <a:moveTo>
                      <a:pt x="1" y="0"/>
                    </a:moveTo>
                    <a:lnTo>
                      <a:pt x="1" y="727"/>
                    </a:lnTo>
                    <a:lnTo>
                      <a:pt x="6079" y="727"/>
                    </a:lnTo>
                    <a:lnTo>
                      <a:pt x="6079" y="0"/>
                    </a:ln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31"/>
              <p:cNvSpPr/>
              <p:nvPr/>
            </p:nvSpPr>
            <p:spPr>
              <a:xfrm>
                <a:off x="4270218" y="2028782"/>
                <a:ext cx="310571" cy="53276"/>
              </a:xfrm>
              <a:custGeom>
                <a:rect b="b" l="l" r="r" t="t"/>
                <a:pathLst>
                  <a:path extrusionOk="0" h="727" w="4238">
                    <a:moveTo>
                      <a:pt x="1" y="0"/>
                    </a:moveTo>
                    <a:lnTo>
                      <a:pt x="1" y="727"/>
                    </a:lnTo>
                    <a:lnTo>
                      <a:pt x="4238" y="727"/>
                    </a:lnTo>
                    <a:lnTo>
                      <a:pt x="4238" y="0"/>
                    </a:ln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1380" name="Google Shape;1380;p31"/>
              <p:cNvSpPr/>
              <p:nvPr/>
            </p:nvSpPr>
            <p:spPr>
              <a:xfrm>
                <a:off x="4565917" y="2028782"/>
                <a:ext cx="310571" cy="53276"/>
              </a:xfrm>
              <a:custGeom>
                <a:rect b="b" l="l" r="r" t="t"/>
                <a:pathLst>
                  <a:path extrusionOk="0" h="727" w="4238">
                    <a:moveTo>
                      <a:pt x="1" y="0"/>
                    </a:moveTo>
                    <a:lnTo>
                      <a:pt x="1" y="727"/>
                    </a:lnTo>
                    <a:lnTo>
                      <a:pt x="4237" y="727"/>
                    </a:lnTo>
                    <a:lnTo>
                      <a:pt x="4237" y="0"/>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31"/>
              <p:cNvSpPr/>
              <p:nvPr/>
            </p:nvSpPr>
            <p:spPr>
              <a:xfrm>
                <a:off x="4270218" y="3319010"/>
                <a:ext cx="310571" cy="53276"/>
              </a:xfrm>
              <a:custGeom>
                <a:rect b="b" l="l" r="r" t="t"/>
                <a:pathLst>
                  <a:path extrusionOk="0" h="727" w="4238">
                    <a:moveTo>
                      <a:pt x="1" y="1"/>
                    </a:moveTo>
                    <a:lnTo>
                      <a:pt x="1" y="727"/>
                    </a:lnTo>
                    <a:lnTo>
                      <a:pt x="4238" y="727"/>
                    </a:lnTo>
                    <a:lnTo>
                      <a:pt x="4238" y="1"/>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31"/>
              <p:cNvSpPr/>
              <p:nvPr/>
            </p:nvSpPr>
            <p:spPr>
              <a:xfrm>
                <a:off x="4565917" y="3319010"/>
                <a:ext cx="310571" cy="53276"/>
              </a:xfrm>
              <a:custGeom>
                <a:rect b="b" l="l" r="r" t="t"/>
                <a:pathLst>
                  <a:path extrusionOk="0" h="727" w="4238">
                    <a:moveTo>
                      <a:pt x="1" y="1"/>
                    </a:moveTo>
                    <a:lnTo>
                      <a:pt x="1" y="727"/>
                    </a:lnTo>
                    <a:lnTo>
                      <a:pt x="4237" y="727"/>
                    </a:lnTo>
                    <a:lnTo>
                      <a:pt x="4237" y="1"/>
                    </a:ln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31"/>
              <p:cNvSpPr/>
              <p:nvPr/>
            </p:nvSpPr>
            <p:spPr>
              <a:xfrm>
                <a:off x="4567016" y="4099625"/>
                <a:ext cx="445484" cy="52763"/>
              </a:xfrm>
              <a:custGeom>
                <a:rect b="b" l="l" r="r" t="t"/>
                <a:pathLst>
                  <a:path extrusionOk="0" h="720" w="6079">
                    <a:moveTo>
                      <a:pt x="1" y="1"/>
                    </a:moveTo>
                    <a:lnTo>
                      <a:pt x="1" y="719"/>
                    </a:lnTo>
                    <a:lnTo>
                      <a:pt x="6079" y="719"/>
                    </a:lnTo>
                    <a:lnTo>
                      <a:pt x="6079" y="1"/>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31"/>
              <p:cNvSpPr/>
              <p:nvPr/>
            </p:nvSpPr>
            <p:spPr>
              <a:xfrm>
                <a:off x="4143511" y="4099625"/>
                <a:ext cx="444971" cy="52763"/>
              </a:xfrm>
              <a:custGeom>
                <a:rect b="b" l="l" r="r" t="t"/>
                <a:pathLst>
                  <a:path extrusionOk="0" h="720" w="6072">
                    <a:moveTo>
                      <a:pt x="1" y="1"/>
                    </a:moveTo>
                    <a:lnTo>
                      <a:pt x="1" y="719"/>
                    </a:lnTo>
                    <a:lnTo>
                      <a:pt x="6071" y="719"/>
                    </a:lnTo>
                    <a:lnTo>
                      <a:pt x="6071" y="1"/>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31"/>
              <p:cNvSpPr/>
              <p:nvPr/>
            </p:nvSpPr>
            <p:spPr>
              <a:xfrm>
                <a:off x="4574711" y="3838003"/>
                <a:ext cx="310571" cy="53276"/>
              </a:xfrm>
              <a:custGeom>
                <a:rect b="b" l="l" r="r" t="t"/>
                <a:pathLst>
                  <a:path extrusionOk="0" h="727" w="4238">
                    <a:moveTo>
                      <a:pt x="0" y="0"/>
                    </a:moveTo>
                    <a:lnTo>
                      <a:pt x="0" y="726"/>
                    </a:lnTo>
                    <a:lnTo>
                      <a:pt x="4237" y="726"/>
                    </a:lnTo>
                    <a:lnTo>
                      <a:pt x="4237" y="0"/>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31"/>
              <p:cNvSpPr/>
              <p:nvPr/>
            </p:nvSpPr>
            <p:spPr>
              <a:xfrm>
                <a:off x="4279012" y="3838003"/>
                <a:ext cx="310571" cy="53276"/>
              </a:xfrm>
              <a:custGeom>
                <a:rect b="b" l="l" r="r" t="t"/>
                <a:pathLst>
                  <a:path extrusionOk="0" h="727" w="4238">
                    <a:moveTo>
                      <a:pt x="1" y="0"/>
                    </a:moveTo>
                    <a:lnTo>
                      <a:pt x="1" y="726"/>
                    </a:lnTo>
                    <a:lnTo>
                      <a:pt x="4237" y="726"/>
                    </a:lnTo>
                    <a:lnTo>
                      <a:pt x="4237" y="0"/>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7" name="Google Shape;1387;p31"/>
            <p:cNvGrpSpPr/>
            <p:nvPr/>
          </p:nvGrpSpPr>
          <p:grpSpPr>
            <a:xfrm>
              <a:off x="127351" y="4159605"/>
              <a:ext cx="613331" cy="297113"/>
              <a:chOff x="4379450" y="1472663"/>
              <a:chExt cx="3161500" cy="1531513"/>
            </a:xfrm>
          </p:grpSpPr>
          <p:pic>
            <p:nvPicPr>
              <p:cNvPr id="1388" name="Google Shape;1388;p31"/>
              <p:cNvPicPr preferRelativeResize="0"/>
              <p:nvPr/>
            </p:nvPicPr>
            <p:blipFill>
              <a:blip r:embed="rId5">
                <a:alphaModFix/>
              </a:blip>
              <a:stretch>
                <a:fillRect/>
              </a:stretch>
            </p:blipFill>
            <p:spPr>
              <a:xfrm>
                <a:off x="5940750" y="1651625"/>
                <a:ext cx="1600200" cy="1352550"/>
              </a:xfrm>
              <a:prstGeom prst="rect">
                <a:avLst/>
              </a:prstGeom>
              <a:noFill/>
              <a:ln>
                <a:noFill/>
              </a:ln>
            </p:spPr>
          </p:pic>
          <p:pic>
            <p:nvPicPr>
              <p:cNvPr id="1389" name="Google Shape;1389;p31"/>
              <p:cNvPicPr preferRelativeResize="0"/>
              <p:nvPr/>
            </p:nvPicPr>
            <p:blipFill>
              <a:blip r:embed="rId6">
                <a:alphaModFix/>
              </a:blip>
              <a:stretch>
                <a:fillRect/>
              </a:stretch>
            </p:blipFill>
            <p:spPr>
              <a:xfrm>
                <a:off x="4379450" y="1472663"/>
                <a:ext cx="1466850" cy="1171575"/>
              </a:xfrm>
              <a:prstGeom prst="rect">
                <a:avLst/>
              </a:prstGeom>
              <a:noFill/>
              <a:ln>
                <a:noFill/>
              </a:ln>
            </p:spPr>
          </p:pic>
        </p:grpSp>
        <p:sp>
          <p:nvSpPr>
            <p:cNvPr id="1390" name="Google Shape;1390;p31"/>
            <p:cNvSpPr/>
            <p:nvPr/>
          </p:nvSpPr>
          <p:spPr>
            <a:xfrm rot="-4212067">
              <a:off x="296686" y="4246825"/>
              <a:ext cx="247107" cy="469838"/>
            </a:xfrm>
            <a:prstGeom prst="chord">
              <a:avLst>
                <a:gd fmla="val 5072480" name="adj1"/>
                <a:gd fmla="val 13876752" name="adj2"/>
              </a:avLst>
            </a:prstGeom>
            <a:solidFill>
              <a:srgbClr val="191919"/>
            </a:solid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31"/>
            <p:cNvSpPr/>
            <p:nvPr/>
          </p:nvSpPr>
          <p:spPr>
            <a:xfrm>
              <a:off x="267183" y="4526945"/>
              <a:ext cx="377100" cy="8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31"/>
            <p:cNvSpPr/>
            <p:nvPr/>
          </p:nvSpPr>
          <p:spPr>
            <a:xfrm rot="5981327">
              <a:off x="601678" y="4078145"/>
              <a:ext cx="62390" cy="218640"/>
            </a:xfrm>
            <a:prstGeom prst="moon">
              <a:avLst>
                <a:gd fmla="val 34344" name="adj"/>
              </a:avLst>
            </a:prstGeom>
            <a:solidFill>
              <a:srgbClr val="191919"/>
            </a:solid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31"/>
            <p:cNvSpPr/>
            <p:nvPr/>
          </p:nvSpPr>
          <p:spPr>
            <a:xfrm flipH="1" rot="-6049381">
              <a:off x="198496" y="4027161"/>
              <a:ext cx="62308" cy="214277"/>
            </a:xfrm>
            <a:prstGeom prst="moon">
              <a:avLst>
                <a:gd fmla="val 34344" name="adj"/>
              </a:avLst>
            </a:prstGeom>
            <a:solidFill>
              <a:srgbClr val="191919"/>
            </a:solid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4" name="Google Shape;1394;p31"/>
          <p:cNvSpPr txBox="1"/>
          <p:nvPr/>
        </p:nvSpPr>
        <p:spPr>
          <a:xfrm>
            <a:off x="8371050" y="4667725"/>
            <a:ext cx="720000" cy="36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2000">
                <a:latin typeface="Press Start 2P"/>
                <a:ea typeface="Press Start 2P"/>
                <a:cs typeface="Press Start 2P"/>
                <a:sym typeface="Press Start 2P"/>
              </a:rPr>
              <a:t>6</a:t>
            </a:r>
            <a:endParaRPr sz="2000">
              <a:latin typeface="Press Start 2P"/>
              <a:ea typeface="Press Start 2P"/>
              <a:cs typeface="Press Start 2P"/>
              <a:sym typeface="Press Start 2P"/>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8" name="Shape 1398"/>
        <p:cNvGrpSpPr/>
        <p:nvPr/>
      </p:nvGrpSpPr>
      <p:grpSpPr>
        <a:xfrm>
          <a:off x="0" y="0"/>
          <a:ext cx="0" cy="0"/>
          <a:chOff x="0" y="0"/>
          <a:chExt cx="0" cy="0"/>
        </a:xfrm>
      </p:grpSpPr>
      <p:grpSp>
        <p:nvGrpSpPr>
          <p:cNvPr id="1399" name="Google Shape;1399;p32"/>
          <p:cNvGrpSpPr/>
          <p:nvPr/>
        </p:nvGrpSpPr>
        <p:grpSpPr>
          <a:xfrm>
            <a:off x="1021399" y="3978108"/>
            <a:ext cx="6953820" cy="1117347"/>
            <a:chOff x="1174221" y="4105350"/>
            <a:chExt cx="6800802" cy="835150"/>
          </a:xfrm>
        </p:grpSpPr>
        <p:pic>
          <p:nvPicPr>
            <p:cNvPr id="1400" name="Google Shape;1400;p32"/>
            <p:cNvPicPr preferRelativeResize="0"/>
            <p:nvPr/>
          </p:nvPicPr>
          <p:blipFill rotWithShape="1">
            <a:blip r:embed="rId3">
              <a:alphaModFix/>
            </a:blip>
            <a:srcRect b="0" l="41523" r="0" t="0"/>
            <a:stretch/>
          </p:blipFill>
          <p:spPr>
            <a:xfrm flipH="1">
              <a:off x="1174221" y="4106175"/>
              <a:ext cx="280175" cy="834325"/>
            </a:xfrm>
            <a:prstGeom prst="rect">
              <a:avLst/>
            </a:prstGeom>
            <a:noFill/>
            <a:ln>
              <a:noFill/>
            </a:ln>
          </p:spPr>
        </p:pic>
        <p:pic>
          <p:nvPicPr>
            <p:cNvPr id="1401" name="Google Shape;1401;p32"/>
            <p:cNvPicPr preferRelativeResize="0"/>
            <p:nvPr/>
          </p:nvPicPr>
          <p:blipFill rotWithShape="1">
            <a:blip r:embed="rId3">
              <a:alphaModFix/>
            </a:blip>
            <a:srcRect b="0" l="0" r="61701" t="0"/>
            <a:stretch/>
          </p:blipFill>
          <p:spPr>
            <a:xfrm flipH="1">
              <a:off x="7780123" y="4106175"/>
              <a:ext cx="194900" cy="834325"/>
            </a:xfrm>
            <a:prstGeom prst="rect">
              <a:avLst/>
            </a:prstGeom>
            <a:noFill/>
            <a:ln>
              <a:noFill/>
            </a:ln>
          </p:spPr>
        </p:pic>
        <p:pic>
          <p:nvPicPr>
            <p:cNvPr id="1402" name="Google Shape;1402;p32"/>
            <p:cNvPicPr preferRelativeResize="0"/>
            <p:nvPr/>
          </p:nvPicPr>
          <p:blipFill rotWithShape="1">
            <a:blip r:embed="rId3">
              <a:alphaModFix/>
            </a:blip>
            <a:srcRect b="0" l="34922" r="49400" t="0"/>
            <a:stretch/>
          </p:blipFill>
          <p:spPr>
            <a:xfrm flipH="1">
              <a:off x="1451375" y="4105350"/>
              <a:ext cx="6370450" cy="834325"/>
            </a:xfrm>
            <a:prstGeom prst="rect">
              <a:avLst/>
            </a:prstGeom>
            <a:noFill/>
            <a:ln>
              <a:noFill/>
            </a:ln>
          </p:spPr>
        </p:pic>
      </p:grpSp>
      <p:pic>
        <p:nvPicPr>
          <p:cNvPr id="1403" name="Google Shape;1403;p32"/>
          <p:cNvPicPr preferRelativeResize="0"/>
          <p:nvPr/>
        </p:nvPicPr>
        <p:blipFill rotWithShape="1">
          <a:blip r:embed="rId4">
            <a:alphaModFix/>
          </a:blip>
          <a:srcRect b="23822" l="21761" r="18372" t="7820"/>
          <a:stretch/>
        </p:blipFill>
        <p:spPr>
          <a:xfrm>
            <a:off x="1666500" y="251950"/>
            <a:ext cx="6187474" cy="3260125"/>
          </a:xfrm>
          <a:prstGeom prst="rect">
            <a:avLst/>
          </a:prstGeom>
          <a:noFill/>
          <a:ln>
            <a:noFill/>
          </a:ln>
        </p:spPr>
      </p:pic>
      <p:grpSp>
        <p:nvGrpSpPr>
          <p:cNvPr id="1404" name="Google Shape;1404;p32"/>
          <p:cNvGrpSpPr/>
          <p:nvPr/>
        </p:nvGrpSpPr>
        <p:grpSpPr>
          <a:xfrm>
            <a:off x="2938500" y="90075"/>
            <a:ext cx="3296287" cy="483900"/>
            <a:chOff x="3700500" y="242475"/>
            <a:chExt cx="3296287" cy="483900"/>
          </a:xfrm>
        </p:grpSpPr>
        <p:sp>
          <p:nvSpPr>
            <p:cNvPr id="1405" name="Google Shape;1405;p32"/>
            <p:cNvSpPr/>
            <p:nvPr/>
          </p:nvSpPr>
          <p:spPr>
            <a:xfrm rot="5400000">
              <a:off x="5149950" y="-1157350"/>
              <a:ext cx="249600" cy="3148500"/>
            </a:xfrm>
            <a:prstGeom prst="rect">
              <a:avLst/>
            </a:prstGeom>
            <a:solidFill>
              <a:srgbClr val="A2A2A2"/>
            </a:solidFill>
            <a:ln cap="flat" cmpd="sng" w="9525">
              <a:solidFill>
                <a:srgbClr val="A2A2A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32"/>
            <p:cNvSpPr txBox="1"/>
            <p:nvPr/>
          </p:nvSpPr>
          <p:spPr>
            <a:xfrm>
              <a:off x="3943687" y="242475"/>
              <a:ext cx="3053100" cy="48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000">
                  <a:solidFill>
                    <a:schemeClr val="lt1"/>
                  </a:solidFill>
                  <a:latin typeface="Press Start 2P"/>
                  <a:ea typeface="Press Start 2P"/>
                  <a:cs typeface="Press Start 2P"/>
                  <a:sym typeface="Press Start 2P"/>
                </a:rPr>
                <a:t>ARN mensajero (ARNm)</a:t>
              </a:r>
              <a:endParaRPr sz="1000">
                <a:solidFill>
                  <a:schemeClr val="lt1"/>
                </a:solidFill>
                <a:latin typeface="Press Start 2P"/>
                <a:ea typeface="Press Start 2P"/>
                <a:cs typeface="Press Start 2P"/>
                <a:sym typeface="Press Start 2P"/>
              </a:endParaRPr>
            </a:p>
          </p:txBody>
        </p:sp>
      </p:grpSp>
      <p:grpSp>
        <p:nvGrpSpPr>
          <p:cNvPr id="1407" name="Google Shape;1407;p32"/>
          <p:cNvGrpSpPr/>
          <p:nvPr/>
        </p:nvGrpSpPr>
        <p:grpSpPr>
          <a:xfrm>
            <a:off x="3853095" y="3519075"/>
            <a:ext cx="1465529" cy="483900"/>
            <a:chOff x="3700500" y="242475"/>
            <a:chExt cx="3296287" cy="483900"/>
          </a:xfrm>
        </p:grpSpPr>
        <p:sp>
          <p:nvSpPr>
            <p:cNvPr id="1408" name="Google Shape;1408;p32"/>
            <p:cNvSpPr/>
            <p:nvPr/>
          </p:nvSpPr>
          <p:spPr>
            <a:xfrm rot="5400000">
              <a:off x="5149950" y="-1157350"/>
              <a:ext cx="249600" cy="3148500"/>
            </a:xfrm>
            <a:prstGeom prst="rect">
              <a:avLst/>
            </a:prstGeom>
            <a:solidFill>
              <a:srgbClr val="A2A2A2"/>
            </a:solidFill>
            <a:ln cap="flat" cmpd="sng" w="9525">
              <a:solidFill>
                <a:srgbClr val="A2A2A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32"/>
            <p:cNvSpPr txBox="1"/>
            <p:nvPr/>
          </p:nvSpPr>
          <p:spPr>
            <a:xfrm>
              <a:off x="3943687" y="242475"/>
              <a:ext cx="3053100" cy="48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000">
                  <a:solidFill>
                    <a:schemeClr val="lt1"/>
                  </a:solidFill>
                  <a:latin typeface="Press Start 2P"/>
                  <a:ea typeface="Press Start 2P"/>
                  <a:cs typeface="Press Start 2P"/>
                  <a:sym typeface="Press Start 2P"/>
                </a:rPr>
                <a:t>Proteína</a:t>
              </a:r>
              <a:endParaRPr sz="1000">
                <a:solidFill>
                  <a:schemeClr val="lt1"/>
                </a:solidFill>
                <a:latin typeface="Press Start 2P"/>
                <a:ea typeface="Press Start 2P"/>
                <a:cs typeface="Press Start 2P"/>
                <a:sym typeface="Press Start 2P"/>
              </a:endParaRPr>
            </a:p>
          </p:txBody>
        </p:sp>
      </p:grpSp>
      <p:sp>
        <p:nvSpPr>
          <p:cNvPr id="1410" name="Google Shape;1410;p32"/>
          <p:cNvSpPr txBox="1"/>
          <p:nvPr/>
        </p:nvSpPr>
        <p:spPr>
          <a:xfrm>
            <a:off x="1202400" y="4017600"/>
            <a:ext cx="6738000" cy="9387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es" sz="1100">
                <a:solidFill>
                  <a:schemeClr val="dk1"/>
                </a:solidFill>
                <a:latin typeface="Press Start 2P"/>
                <a:ea typeface="Press Start 2P"/>
                <a:cs typeface="Press Start 2P"/>
                <a:sym typeface="Press Start 2P"/>
              </a:rPr>
              <a:t>La traducción es el proceso en el que el ARN mensajero (ARNm) se convierte en una proteína. Como sabes, las proteínas están formadas por cadenas de aminoácidos.</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l">
              <a:spcBef>
                <a:spcPts val="0"/>
              </a:spcBef>
              <a:spcAft>
                <a:spcPts val="0"/>
              </a:spcAft>
              <a:buNone/>
            </a:pPr>
            <a:r>
              <a:t/>
            </a:r>
            <a:endParaRPr>
              <a:solidFill>
                <a:schemeClr val="dk1"/>
              </a:solidFill>
            </a:endParaRPr>
          </a:p>
        </p:txBody>
      </p:sp>
      <p:grpSp>
        <p:nvGrpSpPr>
          <p:cNvPr id="1411" name="Google Shape;1411;p32"/>
          <p:cNvGrpSpPr/>
          <p:nvPr/>
        </p:nvGrpSpPr>
        <p:grpSpPr>
          <a:xfrm>
            <a:off x="118800" y="3966301"/>
            <a:ext cx="627023" cy="990009"/>
            <a:chOff x="118800" y="3966301"/>
            <a:chExt cx="627023" cy="990009"/>
          </a:xfrm>
        </p:grpSpPr>
        <p:grpSp>
          <p:nvGrpSpPr>
            <p:cNvPr id="1412" name="Google Shape;1412;p32"/>
            <p:cNvGrpSpPr/>
            <p:nvPr/>
          </p:nvGrpSpPr>
          <p:grpSpPr>
            <a:xfrm>
              <a:off x="253789" y="3966301"/>
              <a:ext cx="381646" cy="990009"/>
              <a:chOff x="3992694" y="1192179"/>
              <a:chExt cx="1158609" cy="3018322"/>
            </a:xfrm>
          </p:grpSpPr>
          <p:sp>
            <p:nvSpPr>
              <p:cNvPr id="1413" name="Google Shape;1413;p32"/>
              <p:cNvSpPr/>
              <p:nvPr/>
            </p:nvSpPr>
            <p:spPr>
              <a:xfrm>
                <a:off x="4201112" y="1248680"/>
                <a:ext cx="380776" cy="53276"/>
              </a:xfrm>
              <a:custGeom>
                <a:rect b="b" l="l" r="r" t="t"/>
                <a:pathLst>
                  <a:path extrusionOk="0" h="727" w="5196">
                    <a:moveTo>
                      <a:pt x="1" y="1"/>
                    </a:moveTo>
                    <a:lnTo>
                      <a:pt x="1" y="727"/>
                    </a:lnTo>
                    <a:lnTo>
                      <a:pt x="5196" y="727"/>
                    </a:lnTo>
                    <a:lnTo>
                      <a:pt x="5196" y="1"/>
                    </a:ln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32"/>
              <p:cNvSpPr/>
              <p:nvPr/>
            </p:nvSpPr>
            <p:spPr>
              <a:xfrm>
                <a:off x="4563206" y="1248680"/>
                <a:ext cx="381289" cy="53276"/>
              </a:xfrm>
              <a:custGeom>
                <a:rect b="b" l="l" r="r" t="t"/>
                <a:pathLst>
                  <a:path extrusionOk="0" h="727" w="5203">
                    <a:moveTo>
                      <a:pt x="0" y="1"/>
                    </a:moveTo>
                    <a:lnTo>
                      <a:pt x="0" y="727"/>
                    </a:lnTo>
                    <a:lnTo>
                      <a:pt x="5203" y="727"/>
                    </a:lnTo>
                    <a:lnTo>
                      <a:pt x="5203" y="1"/>
                    </a:ln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32"/>
              <p:cNvSpPr/>
              <p:nvPr/>
            </p:nvSpPr>
            <p:spPr>
              <a:xfrm>
                <a:off x="4270218" y="1505465"/>
                <a:ext cx="310571" cy="53276"/>
              </a:xfrm>
              <a:custGeom>
                <a:rect b="b" l="l" r="r" t="t"/>
                <a:pathLst>
                  <a:path extrusionOk="0" h="727" w="4238">
                    <a:moveTo>
                      <a:pt x="1" y="0"/>
                    </a:moveTo>
                    <a:lnTo>
                      <a:pt x="1" y="726"/>
                    </a:lnTo>
                    <a:lnTo>
                      <a:pt x="4238" y="726"/>
                    </a:lnTo>
                    <a:lnTo>
                      <a:pt x="4238" y="0"/>
                    </a:ln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32"/>
              <p:cNvSpPr/>
              <p:nvPr/>
            </p:nvSpPr>
            <p:spPr>
              <a:xfrm>
                <a:off x="4565917" y="1505465"/>
                <a:ext cx="310571" cy="53276"/>
              </a:xfrm>
              <a:custGeom>
                <a:rect b="b" l="l" r="r" t="t"/>
                <a:pathLst>
                  <a:path extrusionOk="0" h="727" w="4238">
                    <a:moveTo>
                      <a:pt x="1" y="0"/>
                    </a:moveTo>
                    <a:lnTo>
                      <a:pt x="1" y="726"/>
                    </a:lnTo>
                    <a:lnTo>
                      <a:pt x="4237" y="726"/>
                    </a:lnTo>
                    <a:lnTo>
                      <a:pt x="4237" y="0"/>
                    </a:ln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32"/>
              <p:cNvSpPr/>
              <p:nvPr/>
            </p:nvSpPr>
            <p:spPr>
              <a:xfrm>
                <a:off x="4037617" y="1192179"/>
                <a:ext cx="200354" cy="171774"/>
              </a:xfrm>
              <a:custGeom>
                <a:rect b="b" l="l" r="r" t="t"/>
                <a:pathLst>
                  <a:path extrusionOk="0" h="2344" w="2734">
                    <a:moveTo>
                      <a:pt x="1565" y="1"/>
                    </a:moveTo>
                    <a:cubicBezTo>
                      <a:pt x="517" y="1"/>
                      <a:pt x="1" y="1266"/>
                      <a:pt x="734" y="2000"/>
                    </a:cubicBezTo>
                    <a:cubicBezTo>
                      <a:pt x="974" y="2237"/>
                      <a:pt x="1269" y="2344"/>
                      <a:pt x="1557" y="2344"/>
                    </a:cubicBezTo>
                    <a:cubicBezTo>
                      <a:pt x="2158" y="2344"/>
                      <a:pt x="2733" y="1880"/>
                      <a:pt x="2733" y="1176"/>
                    </a:cubicBezTo>
                    <a:cubicBezTo>
                      <a:pt x="2733" y="525"/>
                      <a:pt x="2209" y="1"/>
                      <a:pt x="1565" y="1"/>
                    </a:cubicBez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32"/>
              <p:cNvSpPr/>
              <p:nvPr/>
            </p:nvSpPr>
            <p:spPr>
              <a:xfrm>
                <a:off x="4037617" y="1192179"/>
                <a:ext cx="200354" cy="171774"/>
              </a:xfrm>
              <a:custGeom>
                <a:rect b="b" l="l" r="r" t="t"/>
                <a:pathLst>
                  <a:path extrusionOk="0" h="2344" w="2734">
                    <a:moveTo>
                      <a:pt x="1565" y="1"/>
                    </a:moveTo>
                    <a:cubicBezTo>
                      <a:pt x="517" y="1"/>
                      <a:pt x="1" y="1266"/>
                      <a:pt x="734" y="2000"/>
                    </a:cubicBezTo>
                    <a:cubicBezTo>
                      <a:pt x="974" y="2237"/>
                      <a:pt x="1269" y="2344"/>
                      <a:pt x="1557" y="2344"/>
                    </a:cubicBezTo>
                    <a:cubicBezTo>
                      <a:pt x="2158" y="2344"/>
                      <a:pt x="2733" y="1880"/>
                      <a:pt x="2733" y="1176"/>
                    </a:cubicBezTo>
                    <a:cubicBezTo>
                      <a:pt x="2733" y="525"/>
                      <a:pt x="2209" y="1"/>
                      <a:pt x="1565" y="1"/>
                    </a:cubicBez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32"/>
              <p:cNvSpPr/>
              <p:nvPr/>
            </p:nvSpPr>
            <p:spPr>
              <a:xfrm>
                <a:off x="4197301" y="1452261"/>
                <a:ext cx="200281" cy="171994"/>
              </a:xfrm>
              <a:custGeom>
                <a:rect b="b" l="l" r="r" t="t"/>
                <a:pathLst>
                  <a:path extrusionOk="0" h="2347" w="2733">
                    <a:moveTo>
                      <a:pt x="1565" y="0"/>
                    </a:moveTo>
                    <a:cubicBezTo>
                      <a:pt x="517" y="0"/>
                      <a:pt x="0" y="1265"/>
                      <a:pt x="734" y="1999"/>
                    </a:cubicBezTo>
                    <a:cubicBezTo>
                      <a:pt x="974" y="2239"/>
                      <a:pt x="1268" y="2346"/>
                      <a:pt x="1556" y="2346"/>
                    </a:cubicBezTo>
                    <a:cubicBezTo>
                      <a:pt x="2158" y="2346"/>
                      <a:pt x="2732" y="1879"/>
                      <a:pt x="2732" y="1175"/>
                    </a:cubicBezTo>
                    <a:cubicBezTo>
                      <a:pt x="2732" y="524"/>
                      <a:pt x="2208" y="0"/>
                      <a:pt x="1565" y="0"/>
                    </a:cubicBez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32"/>
              <p:cNvSpPr/>
              <p:nvPr/>
            </p:nvSpPr>
            <p:spPr>
              <a:xfrm>
                <a:off x="4920829" y="1192179"/>
                <a:ext cx="200354" cy="171774"/>
              </a:xfrm>
              <a:custGeom>
                <a:rect b="b" l="l" r="r" t="t"/>
                <a:pathLst>
                  <a:path extrusionOk="0" h="2344" w="2734">
                    <a:moveTo>
                      <a:pt x="1169" y="1"/>
                    </a:moveTo>
                    <a:cubicBezTo>
                      <a:pt x="525" y="1"/>
                      <a:pt x="1" y="525"/>
                      <a:pt x="1" y="1176"/>
                    </a:cubicBezTo>
                    <a:cubicBezTo>
                      <a:pt x="1" y="1880"/>
                      <a:pt x="576" y="2344"/>
                      <a:pt x="1175" y="2344"/>
                    </a:cubicBezTo>
                    <a:cubicBezTo>
                      <a:pt x="1462" y="2344"/>
                      <a:pt x="1754" y="2237"/>
                      <a:pt x="1992" y="2000"/>
                    </a:cubicBezTo>
                    <a:cubicBezTo>
                      <a:pt x="2733" y="1266"/>
                      <a:pt x="2209" y="1"/>
                      <a:pt x="1169" y="1"/>
                    </a:cubicBez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32"/>
              <p:cNvSpPr/>
              <p:nvPr/>
            </p:nvSpPr>
            <p:spPr>
              <a:xfrm>
                <a:off x="4920829" y="1192179"/>
                <a:ext cx="200354" cy="171774"/>
              </a:xfrm>
              <a:custGeom>
                <a:rect b="b" l="l" r="r" t="t"/>
                <a:pathLst>
                  <a:path extrusionOk="0" h="2344" w="2734">
                    <a:moveTo>
                      <a:pt x="1169" y="1"/>
                    </a:moveTo>
                    <a:cubicBezTo>
                      <a:pt x="525" y="1"/>
                      <a:pt x="1" y="525"/>
                      <a:pt x="1" y="1176"/>
                    </a:cubicBezTo>
                    <a:cubicBezTo>
                      <a:pt x="1" y="1880"/>
                      <a:pt x="576" y="2344"/>
                      <a:pt x="1175" y="2344"/>
                    </a:cubicBezTo>
                    <a:cubicBezTo>
                      <a:pt x="1462" y="2344"/>
                      <a:pt x="1754" y="2237"/>
                      <a:pt x="1992" y="2000"/>
                    </a:cubicBezTo>
                    <a:cubicBezTo>
                      <a:pt x="2733" y="1266"/>
                      <a:pt x="2209" y="1"/>
                      <a:pt x="1169" y="1"/>
                    </a:cubicBez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32"/>
              <p:cNvSpPr/>
              <p:nvPr/>
            </p:nvSpPr>
            <p:spPr>
              <a:xfrm>
                <a:off x="4761218" y="1452261"/>
                <a:ext cx="171188" cy="171774"/>
              </a:xfrm>
              <a:custGeom>
                <a:rect b="b" l="l" r="r" t="t"/>
                <a:pathLst>
                  <a:path extrusionOk="0" h="2344" w="2336">
                    <a:moveTo>
                      <a:pt x="1168" y="0"/>
                    </a:moveTo>
                    <a:cubicBezTo>
                      <a:pt x="524" y="0"/>
                      <a:pt x="0" y="524"/>
                      <a:pt x="0" y="1175"/>
                    </a:cubicBezTo>
                    <a:cubicBezTo>
                      <a:pt x="0" y="1819"/>
                      <a:pt x="524" y="2343"/>
                      <a:pt x="1168" y="2343"/>
                    </a:cubicBezTo>
                    <a:cubicBezTo>
                      <a:pt x="1812" y="2343"/>
                      <a:pt x="2336" y="1819"/>
                      <a:pt x="2336" y="1175"/>
                    </a:cubicBezTo>
                    <a:cubicBezTo>
                      <a:pt x="2336" y="524"/>
                      <a:pt x="1812" y="0"/>
                      <a:pt x="1168" y="0"/>
                    </a:cubicBez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32"/>
              <p:cNvSpPr/>
              <p:nvPr/>
            </p:nvSpPr>
            <p:spPr>
              <a:xfrm>
                <a:off x="4729413" y="1966784"/>
                <a:ext cx="200281" cy="171628"/>
              </a:xfrm>
              <a:custGeom>
                <a:rect b="b" l="l" r="r" t="t"/>
                <a:pathLst>
                  <a:path extrusionOk="0" h="2342" w="2733">
                    <a:moveTo>
                      <a:pt x="1565" y="1"/>
                    </a:moveTo>
                    <a:cubicBezTo>
                      <a:pt x="517" y="1"/>
                      <a:pt x="0" y="1258"/>
                      <a:pt x="734" y="1999"/>
                    </a:cubicBezTo>
                    <a:cubicBezTo>
                      <a:pt x="970" y="2236"/>
                      <a:pt x="1262" y="2341"/>
                      <a:pt x="1549" y="2341"/>
                    </a:cubicBezTo>
                    <a:cubicBezTo>
                      <a:pt x="2151" y="2341"/>
                      <a:pt x="2733" y="1874"/>
                      <a:pt x="2733" y="1168"/>
                    </a:cubicBezTo>
                    <a:cubicBezTo>
                      <a:pt x="2733" y="525"/>
                      <a:pt x="2209" y="1"/>
                      <a:pt x="1565" y="1"/>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32"/>
              <p:cNvSpPr/>
              <p:nvPr/>
            </p:nvSpPr>
            <p:spPr>
              <a:xfrm>
                <a:off x="4885726" y="2224082"/>
                <a:ext cx="200281" cy="171628"/>
              </a:xfrm>
              <a:custGeom>
                <a:rect b="b" l="l" r="r" t="t"/>
                <a:pathLst>
                  <a:path extrusionOk="0" h="2342" w="2733">
                    <a:moveTo>
                      <a:pt x="1565" y="0"/>
                    </a:moveTo>
                    <a:cubicBezTo>
                      <a:pt x="525" y="0"/>
                      <a:pt x="1" y="1258"/>
                      <a:pt x="742" y="1999"/>
                    </a:cubicBezTo>
                    <a:cubicBezTo>
                      <a:pt x="978" y="2235"/>
                      <a:pt x="1269" y="2341"/>
                      <a:pt x="1555" y="2341"/>
                    </a:cubicBezTo>
                    <a:cubicBezTo>
                      <a:pt x="2155" y="2341"/>
                      <a:pt x="2733" y="1873"/>
                      <a:pt x="2733" y="1168"/>
                    </a:cubicBezTo>
                    <a:cubicBezTo>
                      <a:pt x="2733" y="524"/>
                      <a:pt x="2209" y="0"/>
                      <a:pt x="1565" y="0"/>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32"/>
              <p:cNvSpPr/>
              <p:nvPr/>
            </p:nvSpPr>
            <p:spPr>
              <a:xfrm>
                <a:off x="4951022" y="2478083"/>
                <a:ext cx="200281" cy="171701"/>
              </a:xfrm>
              <a:custGeom>
                <a:rect b="b" l="l" r="r" t="t"/>
                <a:pathLst>
                  <a:path extrusionOk="0" h="2343" w="2733">
                    <a:moveTo>
                      <a:pt x="1565" y="0"/>
                    </a:moveTo>
                    <a:cubicBezTo>
                      <a:pt x="517" y="0"/>
                      <a:pt x="1" y="1258"/>
                      <a:pt x="734" y="1999"/>
                    </a:cubicBezTo>
                    <a:cubicBezTo>
                      <a:pt x="974" y="2236"/>
                      <a:pt x="1268" y="2343"/>
                      <a:pt x="1555" y="2343"/>
                    </a:cubicBezTo>
                    <a:cubicBezTo>
                      <a:pt x="2157" y="2343"/>
                      <a:pt x="2733" y="1877"/>
                      <a:pt x="2733" y="1168"/>
                    </a:cubicBezTo>
                    <a:cubicBezTo>
                      <a:pt x="2733" y="524"/>
                      <a:pt x="2209" y="0"/>
                      <a:pt x="1565" y="0"/>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32"/>
              <p:cNvSpPr/>
              <p:nvPr/>
            </p:nvSpPr>
            <p:spPr>
              <a:xfrm>
                <a:off x="4932921" y="2750184"/>
                <a:ext cx="200867" cy="171554"/>
              </a:xfrm>
              <a:custGeom>
                <a:rect b="b" l="l" r="r" t="t"/>
                <a:pathLst>
                  <a:path extrusionOk="0" h="2341" w="2741">
                    <a:moveTo>
                      <a:pt x="1565" y="0"/>
                    </a:moveTo>
                    <a:cubicBezTo>
                      <a:pt x="524" y="0"/>
                      <a:pt x="0" y="1258"/>
                      <a:pt x="742" y="1999"/>
                    </a:cubicBezTo>
                    <a:cubicBezTo>
                      <a:pt x="978" y="2235"/>
                      <a:pt x="1270" y="2341"/>
                      <a:pt x="1556" y="2341"/>
                    </a:cubicBezTo>
                    <a:cubicBezTo>
                      <a:pt x="2159" y="2341"/>
                      <a:pt x="2740" y="1873"/>
                      <a:pt x="2740" y="1168"/>
                    </a:cubicBezTo>
                    <a:cubicBezTo>
                      <a:pt x="2740" y="524"/>
                      <a:pt x="2216" y="0"/>
                      <a:pt x="1565" y="0"/>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32"/>
              <p:cNvSpPr/>
              <p:nvPr/>
            </p:nvSpPr>
            <p:spPr>
              <a:xfrm>
                <a:off x="4862129" y="2992605"/>
                <a:ext cx="200354" cy="171481"/>
              </a:xfrm>
              <a:custGeom>
                <a:rect b="b" l="l" r="r" t="t"/>
                <a:pathLst>
                  <a:path extrusionOk="0" h="2340" w="2734">
                    <a:moveTo>
                      <a:pt x="1565" y="1"/>
                    </a:moveTo>
                    <a:cubicBezTo>
                      <a:pt x="525" y="1"/>
                      <a:pt x="1" y="1258"/>
                      <a:pt x="734" y="1992"/>
                    </a:cubicBezTo>
                    <a:cubicBezTo>
                      <a:pt x="974" y="2232"/>
                      <a:pt x="1269" y="2339"/>
                      <a:pt x="1557" y="2339"/>
                    </a:cubicBezTo>
                    <a:cubicBezTo>
                      <a:pt x="2158" y="2339"/>
                      <a:pt x="2733" y="1872"/>
                      <a:pt x="2733" y="1168"/>
                    </a:cubicBezTo>
                    <a:cubicBezTo>
                      <a:pt x="2733" y="525"/>
                      <a:pt x="2209" y="1"/>
                      <a:pt x="1565" y="1"/>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32"/>
              <p:cNvSpPr/>
              <p:nvPr/>
            </p:nvSpPr>
            <p:spPr>
              <a:xfrm>
                <a:off x="4726115" y="3258697"/>
                <a:ext cx="200281" cy="171408"/>
              </a:xfrm>
              <a:custGeom>
                <a:rect b="b" l="l" r="r" t="t"/>
                <a:pathLst>
                  <a:path extrusionOk="0" h="2339" w="2733">
                    <a:moveTo>
                      <a:pt x="1565" y="0"/>
                    </a:moveTo>
                    <a:cubicBezTo>
                      <a:pt x="524" y="0"/>
                      <a:pt x="0" y="1258"/>
                      <a:pt x="741" y="1991"/>
                    </a:cubicBezTo>
                    <a:cubicBezTo>
                      <a:pt x="979" y="2232"/>
                      <a:pt x="1272" y="2339"/>
                      <a:pt x="1559" y="2339"/>
                    </a:cubicBezTo>
                    <a:cubicBezTo>
                      <a:pt x="2158" y="2339"/>
                      <a:pt x="2733" y="1871"/>
                      <a:pt x="2733" y="1168"/>
                    </a:cubicBezTo>
                    <a:cubicBezTo>
                      <a:pt x="2733" y="524"/>
                      <a:pt x="2209" y="0"/>
                      <a:pt x="1565" y="0"/>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32"/>
              <p:cNvSpPr/>
              <p:nvPr/>
            </p:nvSpPr>
            <p:spPr>
              <a:xfrm>
                <a:off x="4214303" y="1966784"/>
                <a:ext cx="200281" cy="171628"/>
              </a:xfrm>
              <a:custGeom>
                <a:rect b="b" l="l" r="r" t="t"/>
                <a:pathLst>
                  <a:path extrusionOk="0" h="2342" w="2733">
                    <a:moveTo>
                      <a:pt x="1168" y="1"/>
                    </a:moveTo>
                    <a:cubicBezTo>
                      <a:pt x="524" y="1"/>
                      <a:pt x="0" y="525"/>
                      <a:pt x="0" y="1168"/>
                    </a:cubicBezTo>
                    <a:cubicBezTo>
                      <a:pt x="0" y="1874"/>
                      <a:pt x="578" y="2341"/>
                      <a:pt x="1181" y="2341"/>
                    </a:cubicBezTo>
                    <a:cubicBezTo>
                      <a:pt x="1468" y="2341"/>
                      <a:pt x="1760" y="2236"/>
                      <a:pt x="1999" y="1999"/>
                    </a:cubicBezTo>
                    <a:cubicBezTo>
                      <a:pt x="2733" y="1258"/>
                      <a:pt x="2209" y="1"/>
                      <a:pt x="1168" y="1"/>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1430" name="Google Shape;1430;p32"/>
              <p:cNvSpPr/>
              <p:nvPr/>
            </p:nvSpPr>
            <p:spPr>
              <a:xfrm>
                <a:off x="4057403" y="2224082"/>
                <a:ext cx="171774" cy="171188"/>
              </a:xfrm>
              <a:custGeom>
                <a:rect b="b" l="l" r="r" t="t"/>
                <a:pathLst>
                  <a:path extrusionOk="0" h="2336" w="2344">
                    <a:moveTo>
                      <a:pt x="1176" y="0"/>
                    </a:moveTo>
                    <a:cubicBezTo>
                      <a:pt x="524" y="0"/>
                      <a:pt x="0" y="524"/>
                      <a:pt x="0" y="1168"/>
                    </a:cubicBezTo>
                    <a:cubicBezTo>
                      <a:pt x="0" y="1812"/>
                      <a:pt x="524" y="2336"/>
                      <a:pt x="1176" y="2336"/>
                    </a:cubicBezTo>
                    <a:cubicBezTo>
                      <a:pt x="1819" y="2336"/>
                      <a:pt x="2343" y="1812"/>
                      <a:pt x="2343" y="1168"/>
                    </a:cubicBezTo>
                    <a:cubicBezTo>
                      <a:pt x="2343" y="524"/>
                      <a:pt x="1819" y="0"/>
                      <a:pt x="1176" y="0"/>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1431" name="Google Shape;1431;p32"/>
              <p:cNvSpPr/>
              <p:nvPr/>
            </p:nvSpPr>
            <p:spPr>
              <a:xfrm>
                <a:off x="3992694" y="2478083"/>
                <a:ext cx="200281" cy="171701"/>
              </a:xfrm>
              <a:custGeom>
                <a:rect b="b" l="l" r="r" t="t"/>
                <a:pathLst>
                  <a:path extrusionOk="0" h="2343" w="2733">
                    <a:moveTo>
                      <a:pt x="1168" y="0"/>
                    </a:moveTo>
                    <a:cubicBezTo>
                      <a:pt x="524" y="0"/>
                      <a:pt x="0" y="524"/>
                      <a:pt x="0" y="1168"/>
                    </a:cubicBezTo>
                    <a:cubicBezTo>
                      <a:pt x="0" y="1877"/>
                      <a:pt x="576" y="2343"/>
                      <a:pt x="1175" y="2343"/>
                    </a:cubicBezTo>
                    <a:cubicBezTo>
                      <a:pt x="1462" y="2343"/>
                      <a:pt x="1754" y="2236"/>
                      <a:pt x="1991" y="1999"/>
                    </a:cubicBezTo>
                    <a:cubicBezTo>
                      <a:pt x="2732" y="1258"/>
                      <a:pt x="2208" y="0"/>
                      <a:pt x="1168" y="0"/>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1432" name="Google Shape;1432;p32"/>
              <p:cNvSpPr/>
              <p:nvPr/>
            </p:nvSpPr>
            <p:spPr>
              <a:xfrm>
                <a:off x="4010209" y="2750184"/>
                <a:ext cx="200281" cy="171554"/>
              </a:xfrm>
              <a:custGeom>
                <a:rect b="b" l="l" r="r" t="t"/>
                <a:pathLst>
                  <a:path extrusionOk="0" h="2341" w="2733">
                    <a:moveTo>
                      <a:pt x="1168" y="0"/>
                    </a:moveTo>
                    <a:cubicBezTo>
                      <a:pt x="525" y="0"/>
                      <a:pt x="1" y="524"/>
                      <a:pt x="1" y="1168"/>
                    </a:cubicBezTo>
                    <a:cubicBezTo>
                      <a:pt x="1" y="1873"/>
                      <a:pt x="578" y="2341"/>
                      <a:pt x="1181" y="2341"/>
                    </a:cubicBezTo>
                    <a:cubicBezTo>
                      <a:pt x="1468" y="2341"/>
                      <a:pt x="1760" y="2235"/>
                      <a:pt x="1999" y="1999"/>
                    </a:cubicBezTo>
                    <a:cubicBezTo>
                      <a:pt x="2733" y="1258"/>
                      <a:pt x="2216"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32"/>
              <p:cNvSpPr/>
              <p:nvPr/>
            </p:nvSpPr>
            <p:spPr>
              <a:xfrm>
                <a:off x="4081000" y="2992605"/>
                <a:ext cx="200794" cy="171481"/>
              </a:xfrm>
              <a:custGeom>
                <a:rect b="b" l="l" r="r" t="t"/>
                <a:pathLst>
                  <a:path extrusionOk="0" h="2340" w="2740">
                    <a:moveTo>
                      <a:pt x="1175" y="1"/>
                    </a:moveTo>
                    <a:cubicBezTo>
                      <a:pt x="524" y="1"/>
                      <a:pt x="0" y="525"/>
                      <a:pt x="0" y="1168"/>
                    </a:cubicBezTo>
                    <a:cubicBezTo>
                      <a:pt x="0" y="1872"/>
                      <a:pt x="578" y="2339"/>
                      <a:pt x="1180" y="2339"/>
                    </a:cubicBezTo>
                    <a:cubicBezTo>
                      <a:pt x="1468" y="2339"/>
                      <a:pt x="1761" y="2232"/>
                      <a:pt x="1999" y="1992"/>
                    </a:cubicBezTo>
                    <a:cubicBezTo>
                      <a:pt x="2740" y="1258"/>
                      <a:pt x="2216" y="1"/>
                      <a:pt x="1175" y="1"/>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32"/>
              <p:cNvSpPr/>
              <p:nvPr/>
            </p:nvSpPr>
            <p:spPr>
              <a:xfrm>
                <a:off x="4217015" y="3258697"/>
                <a:ext cx="200281" cy="171408"/>
              </a:xfrm>
              <a:custGeom>
                <a:rect b="b" l="l" r="r" t="t"/>
                <a:pathLst>
                  <a:path extrusionOk="0" h="2339" w="2733">
                    <a:moveTo>
                      <a:pt x="1168" y="0"/>
                    </a:moveTo>
                    <a:cubicBezTo>
                      <a:pt x="525" y="0"/>
                      <a:pt x="1" y="524"/>
                      <a:pt x="1" y="1168"/>
                    </a:cubicBezTo>
                    <a:cubicBezTo>
                      <a:pt x="1" y="1871"/>
                      <a:pt x="579" y="2339"/>
                      <a:pt x="1180" y="2339"/>
                    </a:cubicBezTo>
                    <a:cubicBezTo>
                      <a:pt x="1468" y="2339"/>
                      <a:pt x="1762" y="2232"/>
                      <a:pt x="1999" y="1991"/>
                    </a:cubicBezTo>
                    <a:cubicBezTo>
                      <a:pt x="2733" y="1258"/>
                      <a:pt x="2216"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32"/>
              <p:cNvSpPr/>
              <p:nvPr/>
            </p:nvSpPr>
            <p:spPr>
              <a:xfrm>
                <a:off x="4757920" y="3781501"/>
                <a:ext cx="171774" cy="171774"/>
              </a:xfrm>
              <a:custGeom>
                <a:rect b="b" l="l" r="r" t="t"/>
                <a:pathLst>
                  <a:path extrusionOk="0" h="2344" w="2344">
                    <a:moveTo>
                      <a:pt x="1168" y="0"/>
                    </a:moveTo>
                    <a:cubicBezTo>
                      <a:pt x="525" y="0"/>
                      <a:pt x="1" y="524"/>
                      <a:pt x="1" y="1175"/>
                    </a:cubicBezTo>
                    <a:cubicBezTo>
                      <a:pt x="1" y="1819"/>
                      <a:pt x="525" y="2343"/>
                      <a:pt x="1168" y="2343"/>
                    </a:cubicBezTo>
                    <a:cubicBezTo>
                      <a:pt x="1820" y="2343"/>
                      <a:pt x="2344" y="1819"/>
                      <a:pt x="2344" y="1175"/>
                    </a:cubicBezTo>
                    <a:cubicBezTo>
                      <a:pt x="2344" y="524"/>
                      <a:pt x="1820"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32"/>
              <p:cNvSpPr/>
              <p:nvPr/>
            </p:nvSpPr>
            <p:spPr>
              <a:xfrm>
                <a:off x="4885726" y="4038726"/>
                <a:ext cx="200281" cy="171774"/>
              </a:xfrm>
              <a:custGeom>
                <a:rect b="b" l="l" r="r" t="t"/>
                <a:pathLst>
                  <a:path extrusionOk="0" h="2344" w="2733">
                    <a:moveTo>
                      <a:pt x="1565" y="1"/>
                    </a:moveTo>
                    <a:cubicBezTo>
                      <a:pt x="525" y="1"/>
                      <a:pt x="1" y="1258"/>
                      <a:pt x="742" y="2000"/>
                    </a:cubicBezTo>
                    <a:cubicBezTo>
                      <a:pt x="979" y="2237"/>
                      <a:pt x="1271" y="2343"/>
                      <a:pt x="1558" y="2343"/>
                    </a:cubicBezTo>
                    <a:cubicBezTo>
                      <a:pt x="2157" y="2343"/>
                      <a:pt x="2733" y="1878"/>
                      <a:pt x="2733" y="1169"/>
                    </a:cubicBezTo>
                    <a:cubicBezTo>
                      <a:pt x="2733" y="525"/>
                      <a:pt x="2209" y="1"/>
                      <a:pt x="1565" y="1"/>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32"/>
              <p:cNvSpPr/>
              <p:nvPr/>
            </p:nvSpPr>
            <p:spPr>
              <a:xfrm>
                <a:off x="4225809" y="3781501"/>
                <a:ext cx="200867" cy="171994"/>
              </a:xfrm>
              <a:custGeom>
                <a:rect b="b" l="l" r="r" t="t"/>
                <a:pathLst>
                  <a:path extrusionOk="0" h="2347" w="2741">
                    <a:moveTo>
                      <a:pt x="1176" y="0"/>
                    </a:moveTo>
                    <a:cubicBezTo>
                      <a:pt x="524" y="0"/>
                      <a:pt x="0" y="524"/>
                      <a:pt x="0" y="1175"/>
                    </a:cubicBezTo>
                    <a:cubicBezTo>
                      <a:pt x="0" y="1879"/>
                      <a:pt x="579" y="2346"/>
                      <a:pt x="1180" y="2346"/>
                    </a:cubicBezTo>
                    <a:cubicBezTo>
                      <a:pt x="1468" y="2346"/>
                      <a:pt x="1761" y="2239"/>
                      <a:pt x="1999" y="1999"/>
                    </a:cubicBezTo>
                    <a:cubicBezTo>
                      <a:pt x="2740" y="1265"/>
                      <a:pt x="2216" y="0"/>
                      <a:pt x="1176" y="0"/>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32"/>
              <p:cNvSpPr/>
              <p:nvPr/>
            </p:nvSpPr>
            <p:spPr>
              <a:xfrm>
                <a:off x="4069495" y="4038726"/>
                <a:ext cx="200281" cy="171774"/>
              </a:xfrm>
              <a:custGeom>
                <a:rect b="b" l="l" r="r" t="t"/>
                <a:pathLst>
                  <a:path extrusionOk="0" h="2344" w="2733">
                    <a:moveTo>
                      <a:pt x="1168" y="1"/>
                    </a:moveTo>
                    <a:cubicBezTo>
                      <a:pt x="524" y="1"/>
                      <a:pt x="0" y="525"/>
                      <a:pt x="0" y="1169"/>
                    </a:cubicBezTo>
                    <a:cubicBezTo>
                      <a:pt x="0" y="1878"/>
                      <a:pt x="576" y="2343"/>
                      <a:pt x="1177" y="2343"/>
                    </a:cubicBezTo>
                    <a:cubicBezTo>
                      <a:pt x="1465" y="2343"/>
                      <a:pt x="1759" y="2237"/>
                      <a:pt x="1999" y="2000"/>
                    </a:cubicBezTo>
                    <a:cubicBezTo>
                      <a:pt x="2732" y="1258"/>
                      <a:pt x="2208" y="1"/>
                      <a:pt x="1168" y="1"/>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32"/>
              <p:cNvSpPr/>
              <p:nvPr/>
            </p:nvSpPr>
            <p:spPr>
              <a:xfrm>
                <a:off x="4395313" y="1667275"/>
                <a:ext cx="313869" cy="268361"/>
              </a:xfrm>
              <a:custGeom>
                <a:rect b="b" l="l" r="r" t="t"/>
                <a:pathLst>
                  <a:path extrusionOk="0" h="3662" w="4283">
                    <a:moveTo>
                      <a:pt x="2448" y="0"/>
                    </a:moveTo>
                    <a:cubicBezTo>
                      <a:pt x="816" y="0"/>
                      <a:pt x="1" y="1969"/>
                      <a:pt x="1153" y="3122"/>
                    </a:cubicBezTo>
                    <a:cubicBezTo>
                      <a:pt x="1526" y="3495"/>
                      <a:pt x="1985" y="3662"/>
                      <a:pt x="2435" y="3662"/>
                    </a:cubicBezTo>
                    <a:cubicBezTo>
                      <a:pt x="3378" y="3662"/>
                      <a:pt x="4282" y="2931"/>
                      <a:pt x="4282" y="1827"/>
                    </a:cubicBezTo>
                    <a:cubicBezTo>
                      <a:pt x="4282" y="816"/>
                      <a:pt x="3459" y="0"/>
                      <a:pt x="2448" y="0"/>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1440" name="Google Shape;1440;p32"/>
              <p:cNvSpPr/>
              <p:nvPr/>
            </p:nvSpPr>
            <p:spPr>
              <a:xfrm>
                <a:off x="4429317" y="3478694"/>
                <a:ext cx="294669" cy="268434"/>
              </a:xfrm>
              <a:custGeom>
                <a:rect b="b" l="l" r="r" t="t"/>
                <a:pathLst>
                  <a:path extrusionOk="0" h="3663" w="4021">
                    <a:moveTo>
                      <a:pt x="2011" y="0"/>
                    </a:moveTo>
                    <a:cubicBezTo>
                      <a:pt x="1543" y="0"/>
                      <a:pt x="1075" y="180"/>
                      <a:pt x="719" y="539"/>
                    </a:cubicBezTo>
                    <a:cubicBezTo>
                      <a:pt x="1" y="1250"/>
                      <a:pt x="1" y="2410"/>
                      <a:pt x="719" y="3129"/>
                    </a:cubicBezTo>
                    <a:cubicBezTo>
                      <a:pt x="1075" y="3485"/>
                      <a:pt x="1543" y="3662"/>
                      <a:pt x="2011" y="3662"/>
                    </a:cubicBezTo>
                    <a:cubicBezTo>
                      <a:pt x="2480" y="3662"/>
                      <a:pt x="2950" y="3485"/>
                      <a:pt x="3309" y="3129"/>
                    </a:cubicBezTo>
                    <a:cubicBezTo>
                      <a:pt x="4020" y="2410"/>
                      <a:pt x="4020" y="1250"/>
                      <a:pt x="3309" y="539"/>
                    </a:cubicBezTo>
                    <a:cubicBezTo>
                      <a:pt x="2950" y="180"/>
                      <a:pt x="2480" y="0"/>
                      <a:pt x="2011" y="0"/>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32"/>
              <p:cNvSpPr/>
              <p:nvPr/>
            </p:nvSpPr>
            <p:spPr>
              <a:xfrm>
                <a:off x="4201112" y="2281683"/>
                <a:ext cx="380776" cy="53276"/>
              </a:xfrm>
              <a:custGeom>
                <a:rect b="b" l="l" r="r" t="t"/>
                <a:pathLst>
                  <a:path extrusionOk="0" h="727" w="5196">
                    <a:moveTo>
                      <a:pt x="1" y="0"/>
                    </a:moveTo>
                    <a:lnTo>
                      <a:pt x="1" y="726"/>
                    </a:lnTo>
                    <a:lnTo>
                      <a:pt x="5196" y="726"/>
                    </a:lnTo>
                    <a:lnTo>
                      <a:pt x="5196" y="0"/>
                    </a:ln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1442" name="Google Shape;1442;p32"/>
              <p:cNvSpPr/>
              <p:nvPr/>
            </p:nvSpPr>
            <p:spPr>
              <a:xfrm>
                <a:off x="4563206" y="2281683"/>
                <a:ext cx="381289" cy="53276"/>
              </a:xfrm>
              <a:custGeom>
                <a:rect b="b" l="l" r="r" t="t"/>
                <a:pathLst>
                  <a:path extrusionOk="0" h="727" w="5203">
                    <a:moveTo>
                      <a:pt x="0" y="0"/>
                    </a:moveTo>
                    <a:lnTo>
                      <a:pt x="0" y="726"/>
                    </a:lnTo>
                    <a:lnTo>
                      <a:pt x="5203" y="726"/>
                    </a:lnTo>
                    <a:lnTo>
                      <a:pt x="5203" y="0"/>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32"/>
              <p:cNvSpPr/>
              <p:nvPr/>
            </p:nvSpPr>
            <p:spPr>
              <a:xfrm>
                <a:off x="4143511" y="2543305"/>
                <a:ext cx="444971" cy="53350"/>
              </a:xfrm>
              <a:custGeom>
                <a:rect b="b" l="l" r="r" t="t"/>
                <a:pathLst>
                  <a:path extrusionOk="0" h="728" w="6072">
                    <a:moveTo>
                      <a:pt x="1" y="1"/>
                    </a:moveTo>
                    <a:lnTo>
                      <a:pt x="1" y="727"/>
                    </a:lnTo>
                    <a:lnTo>
                      <a:pt x="6071" y="727"/>
                    </a:lnTo>
                    <a:lnTo>
                      <a:pt x="6071" y="1"/>
                    </a:ln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1444" name="Google Shape;1444;p32"/>
              <p:cNvSpPr/>
              <p:nvPr/>
            </p:nvSpPr>
            <p:spPr>
              <a:xfrm>
                <a:off x="4567016" y="2543305"/>
                <a:ext cx="445484" cy="53350"/>
              </a:xfrm>
              <a:custGeom>
                <a:rect b="b" l="l" r="r" t="t"/>
                <a:pathLst>
                  <a:path extrusionOk="0" h="728" w="6079">
                    <a:moveTo>
                      <a:pt x="1" y="1"/>
                    </a:moveTo>
                    <a:lnTo>
                      <a:pt x="1" y="727"/>
                    </a:lnTo>
                    <a:lnTo>
                      <a:pt x="6079" y="727"/>
                    </a:lnTo>
                    <a:lnTo>
                      <a:pt x="6079" y="1"/>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32"/>
              <p:cNvSpPr/>
              <p:nvPr/>
            </p:nvSpPr>
            <p:spPr>
              <a:xfrm>
                <a:off x="4143511" y="3057388"/>
                <a:ext cx="444971" cy="53276"/>
              </a:xfrm>
              <a:custGeom>
                <a:rect b="b" l="l" r="r" t="t"/>
                <a:pathLst>
                  <a:path extrusionOk="0" h="727" w="6072">
                    <a:moveTo>
                      <a:pt x="1" y="0"/>
                    </a:moveTo>
                    <a:lnTo>
                      <a:pt x="1" y="726"/>
                    </a:lnTo>
                    <a:lnTo>
                      <a:pt x="6071" y="726"/>
                    </a:lnTo>
                    <a:lnTo>
                      <a:pt x="6071" y="0"/>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32"/>
              <p:cNvSpPr/>
              <p:nvPr/>
            </p:nvSpPr>
            <p:spPr>
              <a:xfrm>
                <a:off x="4567016" y="3057388"/>
                <a:ext cx="445484" cy="53276"/>
              </a:xfrm>
              <a:custGeom>
                <a:rect b="b" l="l" r="r" t="t"/>
                <a:pathLst>
                  <a:path extrusionOk="0" h="727" w="6079">
                    <a:moveTo>
                      <a:pt x="1" y="0"/>
                    </a:moveTo>
                    <a:lnTo>
                      <a:pt x="1" y="726"/>
                    </a:lnTo>
                    <a:lnTo>
                      <a:pt x="6079" y="726"/>
                    </a:lnTo>
                    <a:lnTo>
                      <a:pt x="6079" y="0"/>
                    </a:ln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32"/>
              <p:cNvSpPr/>
              <p:nvPr/>
            </p:nvSpPr>
            <p:spPr>
              <a:xfrm>
                <a:off x="4143511" y="2791296"/>
                <a:ext cx="444971" cy="53276"/>
              </a:xfrm>
              <a:custGeom>
                <a:rect b="b" l="l" r="r" t="t"/>
                <a:pathLst>
                  <a:path extrusionOk="0" h="727" w="6072">
                    <a:moveTo>
                      <a:pt x="1" y="0"/>
                    </a:moveTo>
                    <a:lnTo>
                      <a:pt x="1" y="727"/>
                    </a:lnTo>
                    <a:lnTo>
                      <a:pt x="6071" y="727"/>
                    </a:lnTo>
                    <a:lnTo>
                      <a:pt x="6071" y="0"/>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32"/>
              <p:cNvSpPr/>
              <p:nvPr/>
            </p:nvSpPr>
            <p:spPr>
              <a:xfrm>
                <a:off x="4567016" y="2791296"/>
                <a:ext cx="445484" cy="53276"/>
              </a:xfrm>
              <a:custGeom>
                <a:rect b="b" l="l" r="r" t="t"/>
                <a:pathLst>
                  <a:path extrusionOk="0" h="727" w="6079">
                    <a:moveTo>
                      <a:pt x="1" y="0"/>
                    </a:moveTo>
                    <a:lnTo>
                      <a:pt x="1" y="727"/>
                    </a:lnTo>
                    <a:lnTo>
                      <a:pt x="6079" y="727"/>
                    </a:lnTo>
                    <a:lnTo>
                      <a:pt x="6079" y="0"/>
                    </a:ln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32"/>
              <p:cNvSpPr/>
              <p:nvPr/>
            </p:nvSpPr>
            <p:spPr>
              <a:xfrm>
                <a:off x="4270218" y="2028782"/>
                <a:ext cx="310571" cy="53276"/>
              </a:xfrm>
              <a:custGeom>
                <a:rect b="b" l="l" r="r" t="t"/>
                <a:pathLst>
                  <a:path extrusionOk="0" h="727" w="4238">
                    <a:moveTo>
                      <a:pt x="1" y="0"/>
                    </a:moveTo>
                    <a:lnTo>
                      <a:pt x="1" y="727"/>
                    </a:lnTo>
                    <a:lnTo>
                      <a:pt x="4238" y="727"/>
                    </a:lnTo>
                    <a:lnTo>
                      <a:pt x="4238" y="0"/>
                    </a:ln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1450" name="Google Shape;1450;p32"/>
              <p:cNvSpPr/>
              <p:nvPr/>
            </p:nvSpPr>
            <p:spPr>
              <a:xfrm>
                <a:off x="4565917" y="2028782"/>
                <a:ext cx="310571" cy="53276"/>
              </a:xfrm>
              <a:custGeom>
                <a:rect b="b" l="l" r="r" t="t"/>
                <a:pathLst>
                  <a:path extrusionOk="0" h="727" w="4238">
                    <a:moveTo>
                      <a:pt x="1" y="0"/>
                    </a:moveTo>
                    <a:lnTo>
                      <a:pt x="1" y="727"/>
                    </a:lnTo>
                    <a:lnTo>
                      <a:pt x="4237" y="727"/>
                    </a:lnTo>
                    <a:lnTo>
                      <a:pt x="4237" y="0"/>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32"/>
              <p:cNvSpPr/>
              <p:nvPr/>
            </p:nvSpPr>
            <p:spPr>
              <a:xfrm>
                <a:off x="4270218" y="3319010"/>
                <a:ext cx="310571" cy="53276"/>
              </a:xfrm>
              <a:custGeom>
                <a:rect b="b" l="l" r="r" t="t"/>
                <a:pathLst>
                  <a:path extrusionOk="0" h="727" w="4238">
                    <a:moveTo>
                      <a:pt x="1" y="1"/>
                    </a:moveTo>
                    <a:lnTo>
                      <a:pt x="1" y="727"/>
                    </a:lnTo>
                    <a:lnTo>
                      <a:pt x="4238" y="727"/>
                    </a:lnTo>
                    <a:lnTo>
                      <a:pt x="4238" y="1"/>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32"/>
              <p:cNvSpPr/>
              <p:nvPr/>
            </p:nvSpPr>
            <p:spPr>
              <a:xfrm>
                <a:off x="4565917" y="3319010"/>
                <a:ext cx="310571" cy="53276"/>
              </a:xfrm>
              <a:custGeom>
                <a:rect b="b" l="l" r="r" t="t"/>
                <a:pathLst>
                  <a:path extrusionOk="0" h="727" w="4238">
                    <a:moveTo>
                      <a:pt x="1" y="1"/>
                    </a:moveTo>
                    <a:lnTo>
                      <a:pt x="1" y="727"/>
                    </a:lnTo>
                    <a:lnTo>
                      <a:pt x="4237" y="727"/>
                    </a:lnTo>
                    <a:lnTo>
                      <a:pt x="4237" y="1"/>
                    </a:ln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32"/>
              <p:cNvSpPr/>
              <p:nvPr/>
            </p:nvSpPr>
            <p:spPr>
              <a:xfrm>
                <a:off x="4567016" y="4099625"/>
                <a:ext cx="445484" cy="52763"/>
              </a:xfrm>
              <a:custGeom>
                <a:rect b="b" l="l" r="r" t="t"/>
                <a:pathLst>
                  <a:path extrusionOk="0" h="720" w="6079">
                    <a:moveTo>
                      <a:pt x="1" y="1"/>
                    </a:moveTo>
                    <a:lnTo>
                      <a:pt x="1" y="719"/>
                    </a:lnTo>
                    <a:lnTo>
                      <a:pt x="6079" y="719"/>
                    </a:lnTo>
                    <a:lnTo>
                      <a:pt x="6079" y="1"/>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32"/>
              <p:cNvSpPr/>
              <p:nvPr/>
            </p:nvSpPr>
            <p:spPr>
              <a:xfrm>
                <a:off x="4143511" y="4099625"/>
                <a:ext cx="444971" cy="52763"/>
              </a:xfrm>
              <a:custGeom>
                <a:rect b="b" l="l" r="r" t="t"/>
                <a:pathLst>
                  <a:path extrusionOk="0" h="720" w="6072">
                    <a:moveTo>
                      <a:pt x="1" y="1"/>
                    </a:moveTo>
                    <a:lnTo>
                      <a:pt x="1" y="719"/>
                    </a:lnTo>
                    <a:lnTo>
                      <a:pt x="6071" y="719"/>
                    </a:lnTo>
                    <a:lnTo>
                      <a:pt x="6071" y="1"/>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32"/>
              <p:cNvSpPr/>
              <p:nvPr/>
            </p:nvSpPr>
            <p:spPr>
              <a:xfrm>
                <a:off x="4574711" y="3838003"/>
                <a:ext cx="310571" cy="53276"/>
              </a:xfrm>
              <a:custGeom>
                <a:rect b="b" l="l" r="r" t="t"/>
                <a:pathLst>
                  <a:path extrusionOk="0" h="727" w="4238">
                    <a:moveTo>
                      <a:pt x="0" y="0"/>
                    </a:moveTo>
                    <a:lnTo>
                      <a:pt x="0" y="726"/>
                    </a:lnTo>
                    <a:lnTo>
                      <a:pt x="4237" y="726"/>
                    </a:lnTo>
                    <a:lnTo>
                      <a:pt x="4237" y="0"/>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32"/>
              <p:cNvSpPr/>
              <p:nvPr/>
            </p:nvSpPr>
            <p:spPr>
              <a:xfrm>
                <a:off x="4279012" y="3838003"/>
                <a:ext cx="310571" cy="53276"/>
              </a:xfrm>
              <a:custGeom>
                <a:rect b="b" l="l" r="r" t="t"/>
                <a:pathLst>
                  <a:path extrusionOk="0" h="727" w="4238">
                    <a:moveTo>
                      <a:pt x="1" y="0"/>
                    </a:moveTo>
                    <a:lnTo>
                      <a:pt x="1" y="726"/>
                    </a:lnTo>
                    <a:lnTo>
                      <a:pt x="4237" y="726"/>
                    </a:lnTo>
                    <a:lnTo>
                      <a:pt x="4237" y="0"/>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57" name="Google Shape;1457;p32"/>
            <p:cNvGrpSpPr/>
            <p:nvPr/>
          </p:nvGrpSpPr>
          <p:grpSpPr>
            <a:xfrm>
              <a:off x="127351" y="4159605"/>
              <a:ext cx="613331" cy="297113"/>
              <a:chOff x="4379450" y="1472663"/>
              <a:chExt cx="3161500" cy="1531513"/>
            </a:xfrm>
          </p:grpSpPr>
          <p:pic>
            <p:nvPicPr>
              <p:cNvPr id="1458" name="Google Shape;1458;p32"/>
              <p:cNvPicPr preferRelativeResize="0"/>
              <p:nvPr/>
            </p:nvPicPr>
            <p:blipFill>
              <a:blip r:embed="rId5">
                <a:alphaModFix/>
              </a:blip>
              <a:stretch>
                <a:fillRect/>
              </a:stretch>
            </p:blipFill>
            <p:spPr>
              <a:xfrm>
                <a:off x="5940750" y="1651625"/>
                <a:ext cx="1600200" cy="1352550"/>
              </a:xfrm>
              <a:prstGeom prst="rect">
                <a:avLst/>
              </a:prstGeom>
              <a:noFill/>
              <a:ln>
                <a:noFill/>
              </a:ln>
            </p:spPr>
          </p:pic>
          <p:pic>
            <p:nvPicPr>
              <p:cNvPr id="1459" name="Google Shape;1459;p32"/>
              <p:cNvPicPr preferRelativeResize="0"/>
              <p:nvPr/>
            </p:nvPicPr>
            <p:blipFill>
              <a:blip r:embed="rId6">
                <a:alphaModFix/>
              </a:blip>
              <a:stretch>
                <a:fillRect/>
              </a:stretch>
            </p:blipFill>
            <p:spPr>
              <a:xfrm>
                <a:off x="4379450" y="1472663"/>
                <a:ext cx="1466850" cy="1171575"/>
              </a:xfrm>
              <a:prstGeom prst="rect">
                <a:avLst/>
              </a:prstGeom>
              <a:noFill/>
              <a:ln>
                <a:noFill/>
              </a:ln>
            </p:spPr>
          </p:pic>
        </p:grpSp>
        <p:sp>
          <p:nvSpPr>
            <p:cNvPr id="1460" name="Google Shape;1460;p32"/>
            <p:cNvSpPr/>
            <p:nvPr/>
          </p:nvSpPr>
          <p:spPr>
            <a:xfrm rot="-4212067">
              <a:off x="296686" y="4246825"/>
              <a:ext cx="247107" cy="469838"/>
            </a:xfrm>
            <a:prstGeom prst="chord">
              <a:avLst>
                <a:gd fmla="val 5072480" name="adj1"/>
                <a:gd fmla="val 13876752" name="adj2"/>
              </a:avLst>
            </a:prstGeom>
            <a:solidFill>
              <a:srgbClr val="191919"/>
            </a:solid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32"/>
            <p:cNvSpPr/>
            <p:nvPr/>
          </p:nvSpPr>
          <p:spPr>
            <a:xfrm>
              <a:off x="267183" y="4526945"/>
              <a:ext cx="377100" cy="8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32"/>
            <p:cNvSpPr/>
            <p:nvPr/>
          </p:nvSpPr>
          <p:spPr>
            <a:xfrm rot="5981327">
              <a:off x="601678" y="4078145"/>
              <a:ext cx="62390" cy="218640"/>
            </a:xfrm>
            <a:prstGeom prst="moon">
              <a:avLst>
                <a:gd fmla="val 34344" name="adj"/>
              </a:avLst>
            </a:prstGeom>
            <a:solidFill>
              <a:srgbClr val="191919"/>
            </a:solid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32"/>
            <p:cNvSpPr/>
            <p:nvPr/>
          </p:nvSpPr>
          <p:spPr>
            <a:xfrm flipH="1" rot="-6049381">
              <a:off x="198496" y="4027161"/>
              <a:ext cx="62308" cy="214277"/>
            </a:xfrm>
            <a:prstGeom prst="moon">
              <a:avLst>
                <a:gd fmla="val 34344" name="adj"/>
              </a:avLst>
            </a:prstGeom>
            <a:solidFill>
              <a:srgbClr val="191919"/>
            </a:solid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64" name="Google Shape;1464;p32"/>
          <p:cNvSpPr txBox="1"/>
          <p:nvPr/>
        </p:nvSpPr>
        <p:spPr>
          <a:xfrm>
            <a:off x="8371050" y="4667725"/>
            <a:ext cx="720000" cy="36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2000">
                <a:latin typeface="Press Start 2P"/>
                <a:ea typeface="Press Start 2P"/>
                <a:cs typeface="Press Start 2P"/>
                <a:sym typeface="Press Start 2P"/>
              </a:rPr>
              <a:t>6</a:t>
            </a:r>
            <a:endParaRPr sz="2000">
              <a:latin typeface="Press Start 2P"/>
              <a:ea typeface="Press Start 2P"/>
              <a:cs typeface="Press Start 2P"/>
              <a:sym typeface="Press Start 2P"/>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pic>
        <p:nvPicPr>
          <p:cNvPr id="134" name="Google Shape;134;p15"/>
          <p:cNvPicPr preferRelativeResize="0"/>
          <p:nvPr/>
        </p:nvPicPr>
        <p:blipFill rotWithShape="1">
          <a:blip r:embed="rId3">
            <a:alphaModFix/>
          </a:blip>
          <a:srcRect b="23830" l="11812" r="8910" t="13607"/>
          <a:stretch/>
        </p:blipFill>
        <p:spPr>
          <a:xfrm>
            <a:off x="0" y="473400"/>
            <a:ext cx="9158400" cy="3276001"/>
          </a:xfrm>
          <a:prstGeom prst="rect">
            <a:avLst/>
          </a:prstGeom>
          <a:noFill/>
          <a:ln>
            <a:noFill/>
          </a:ln>
        </p:spPr>
      </p:pic>
      <p:sp>
        <p:nvSpPr>
          <p:cNvPr id="135" name="Google Shape;135;p15"/>
          <p:cNvSpPr/>
          <p:nvPr/>
        </p:nvSpPr>
        <p:spPr>
          <a:xfrm>
            <a:off x="1656600" y="1146225"/>
            <a:ext cx="191700" cy="233400"/>
          </a:xfrm>
          <a:prstGeom prst="downArrow">
            <a:avLst>
              <a:gd fmla="val 50000" name="adj1"/>
              <a:gd fmla="val 50000" name="adj2"/>
            </a:avLst>
          </a:prstGeom>
          <a:solidFill>
            <a:srgbClr val="BBBBBB"/>
          </a:solidFill>
          <a:ln cap="flat" cmpd="sng" w="9525">
            <a:solidFill>
              <a:srgbClr val="BBBBB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5"/>
          <p:cNvSpPr txBox="1"/>
          <p:nvPr/>
        </p:nvSpPr>
        <p:spPr>
          <a:xfrm>
            <a:off x="421200" y="826200"/>
            <a:ext cx="2751900" cy="45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a:solidFill>
                  <a:srgbClr val="BCBCBC"/>
                </a:solidFill>
                <a:latin typeface="Press Start 2P"/>
                <a:ea typeface="Press Start 2P"/>
                <a:cs typeface="Press Start 2P"/>
                <a:sym typeface="Press Start 2P"/>
              </a:rPr>
              <a:t>Helicasa</a:t>
            </a:r>
            <a:endParaRPr>
              <a:solidFill>
                <a:srgbClr val="BCBCBC"/>
              </a:solidFill>
              <a:latin typeface="Press Start 2P"/>
              <a:ea typeface="Press Start 2P"/>
              <a:cs typeface="Press Start 2P"/>
              <a:sym typeface="Press Start 2P"/>
            </a:endParaRPr>
          </a:p>
        </p:txBody>
      </p:sp>
      <p:sp>
        <p:nvSpPr>
          <p:cNvPr id="137" name="Google Shape;137;p15"/>
          <p:cNvSpPr/>
          <p:nvPr/>
        </p:nvSpPr>
        <p:spPr>
          <a:xfrm rot="5400000">
            <a:off x="1454425" y="2879250"/>
            <a:ext cx="517500" cy="918000"/>
          </a:xfrm>
          <a:prstGeom prst="downArrow">
            <a:avLst>
              <a:gd fmla="val 50000" name="adj1"/>
              <a:gd fmla="val 50000" name="adj2"/>
            </a:avLst>
          </a:prstGeom>
          <a:solidFill>
            <a:srgbClr val="BBBBBB"/>
          </a:solidFill>
          <a:ln cap="flat" cmpd="sng" w="9525">
            <a:solidFill>
              <a:srgbClr val="BBBBB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5"/>
          <p:cNvSpPr/>
          <p:nvPr/>
        </p:nvSpPr>
        <p:spPr>
          <a:xfrm>
            <a:off x="1685450" y="3126100"/>
            <a:ext cx="54000" cy="450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5"/>
          <p:cNvSpPr/>
          <p:nvPr/>
        </p:nvSpPr>
        <p:spPr>
          <a:xfrm>
            <a:off x="1837850" y="3126100"/>
            <a:ext cx="54000" cy="450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5"/>
          <p:cNvSpPr/>
          <p:nvPr/>
        </p:nvSpPr>
        <p:spPr>
          <a:xfrm>
            <a:off x="1990250" y="3126100"/>
            <a:ext cx="54000" cy="450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5"/>
          <p:cNvSpPr/>
          <p:nvPr/>
        </p:nvSpPr>
        <p:spPr>
          <a:xfrm>
            <a:off x="1990250" y="3126100"/>
            <a:ext cx="54000" cy="450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5"/>
          <p:cNvSpPr/>
          <p:nvPr/>
        </p:nvSpPr>
        <p:spPr>
          <a:xfrm>
            <a:off x="2142650" y="3126100"/>
            <a:ext cx="54000" cy="450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5"/>
          <p:cNvSpPr txBox="1"/>
          <p:nvPr/>
        </p:nvSpPr>
        <p:spPr>
          <a:xfrm>
            <a:off x="3200400" y="1927200"/>
            <a:ext cx="2751900" cy="45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a:solidFill>
                  <a:srgbClr val="BCBCBC"/>
                </a:solidFill>
                <a:latin typeface="Press Start 2P"/>
                <a:ea typeface="Press Start 2P"/>
                <a:cs typeface="Press Start 2P"/>
                <a:sym typeface="Press Start 2P"/>
              </a:rPr>
              <a:t>Horquilla de replicación</a:t>
            </a:r>
            <a:endParaRPr>
              <a:solidFill>
                <a:srgbClr val="BCBCBC"/>
              </a:solidFill>
              <a:latin typeface="Press Start 2P"/>
              <a:ea typeface="Press Start 2P"/>
              <a:cs typeface="Press Start 2P"/>
              <a:sym typeface="Press Start 2P"/>
            </a:endParaRPr>
          </a:p>
        </p:txBody>
      </p:sp>
      <p:sp>
        <p:nvSpPr>
          <p:cNvPr id="144" name="Google Shape;144;p15"/>
          <p:cNvSpPr txBox="1"/>
          <p:nvPr/>
        </p:nvSpPr>
        <p:spPr>
          <a:xfrm>
            <a:off x="2900700" y="365575"/>
            <a:ext cx="3326700" cy="45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a:solidFill>
                  <a:srgbClr val="BCBCBC"/>
                </a:solidFill>
                <a:latin typeface="Press Start 2P"/>
                <a:ea typeface="Press Start 2P"/>
                <a:cs typeface="Press Start 2P"/>
                <a:sym typeface="Press Start 2P"/>
              </a:rPr>
              <a:t>Cadena líder</a:t>
            </a:r>
            <a:endParaRPr>
              <a:solidFill>
                <a:srgbClr val="BCBCBC"/>
              </a:solidFill>
              <a:latin typeface="Press Start 2P"/>
              <a:ea typeface="Press Start 2P"/>
              <a:cs typeface="Press Start 2P"/>
              <a:sym typeface="Press Start 2P"/>
            </a:endParaRPr>
          </a:p>
        </p:txBody>
      </p:sp>
      <p:sp>
        <p:nvSpPr>
          <p:cNvPr id="145" name="Google Shape;145;p15"/>
          <p:cNvSpPr txBox="1"/>
          <p:nvPr/>
        </p:nvSpPr>
        <p:spPr>
          <a:xfrm>
            <a:off x="2900700" y="3625200"/>
            <a:ext cx="3326700" cy="45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a:solidFill>
                  <a:srgbClr val="BCBCBC"/>
                </a:solidFill>
                <a:latin typeface="Press Start 2P"/>
                <a:ea typeface="Press Start 2P"/>
                <a:cs typeface="Press Start 2P"/>
                <a:sym typeface="Press Start 2P"/>
              </a:rPr>
              <a:t>Cadena rezagada</a:t>
            </a:r>
            <a:endParaRPr>
              <a:solidFill>
                <a:srgbClr val="BCBCBC"/>
              </a:solidFill>
              <a:latin typeface="Press Start 2P"/>
              <a:ea typeface="Press Start 2P"/>
              <a:cs typeface="Press Start 2P"/>
              <a:sym typeface="Press Start 2P"/>
            </a:endParaRPr>
          </a:p>
        </p:txBody>
      </p:sp>
      <p:sp>
        <p:nvSpPr>
          <p:cNvPr id="146" name="Google Shape;146;p15"/>
          <p:cNvSpPr txBox="1"/>
          <p:nvPr/>
        </p:nvSpPr>
        <p:spPr>
          <a:xfrm>
            <a:off x="8371050" y="4667725"/>
            <a:ext cx="720000" cy="36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2000">
                <a:latin typeface="Press Start 2P"/>
                <a:ea typeface="Press Start 2P"/>
                <a:cs typeface="Press Start 2P"/>
                <a:sym typeface="Press Start 2P"/>
              </a:rPr>
              <a:t>9</a:t>
            </a:r>
            <a:endParaRPr sz="2000">
              <a:latin typeface="Press Start 2P"/>
              <a:ea typeface="Press Start 2P"/>
              <a:cs typeface="Press Start 2P"/>
              <a:sym typeface="Press Start 2P"/>
            </a:endParaRPr>
          </a:p>
        </p:txBody>
      </p:sp>
      <p:grpSp>
        <p:nvGrpSpPr>
          <p:cNvPr id="147" name="Google Shape;147;p15"/>
          <p:cNvGrpSpPr/>
          <p:nvPr/>
        </p:nvGrpSpPr>
        <p:grpSpPr>
          <a:xfrm>
            <a:off x="1021399" y="3978108"/>
            <a:ext cx="6953820" cy="1117347"/>
            <a:chOff x="1174221" y="4105350"/>
            <a:chExt cx="6800802" cy="835150"/>
          </a:xfrm>
        </p:grpSpPr>
        <p:pic>
          <p:nvPicPr>
            <p:cNvPr id="148" name="Google Shape;148;p15"/>
            <p:cNvPicPr preferRelativeResize="0"/>
            <p:nvPr/>
          </p:nvPicPr>
          <p:blipFill rotWithShape="1">
            <a:blip r:embed="rId4">
              <a:alphaModFix/>
            </a:blip>
            <a:srcRect b="0" l="41523" r="0" t="0"/>
            <a:stretch/>
          </p:blipFill>
          <p:spPr>
            <a:xfrm flipH="1">
              <a:off x="1174221" y="4106175"/>
              <a:ext cx="280175" cy="834325"/>
            </a:xfrm>
            <a:prstGeom prst="rect">
              <a:avLst/>
            </a:prstGeom>
            <a:noFill/>
            <a:ln>
              <a:noFill/>
            </a:ln>
          </p:spPr>
        </p:pic>
        <p:pic>
          <p:nvPicPr>
            <p:cNvPr id="149" name="Google Shape;149;p15"/>
            <p:cNvPicPr preferRelativeResize="0"/>
            <p:nvPr/>
          </p:nvPicPr>
          <p:blipFill rotWithShape="1">
            <a:blip r:embed="rId4">
              <a:alphaModFix/>
            </a:blip>
            <a:srcRect b="0" l="0" r="61701" t="0"/>
            <a:stretch/>
          </p:blipFill>
          <p:spPr>
            <a:xfrm flipH="1">
              <a:off x="7780123" y="4106175"/>
              <a:ext cx="194900" cy="834325"/>
            </a:xfrm>
            <a:prstGeom prst="rect">
              <a:avLst/>
            </a:prstGeom>
            <a:noFill/>
            <a:ln>
              <a:noFill/>
            </a:ln>
          </p:spPr>
        </p:pic>
        <p:pic>
          <p:nvPicPr>
            <p:cNvPr id="150" name="Google Shape;150;p15"/>
            <p:cNvPicPr preferRelativeResize="0"/>
            <p:nvPr/>
          </p:nvPicPr>
          <p:blipFill rotWithShape="1">
            <a:blip r:embed="rId4">
              <a:alphaModFix/>
            </a:blip>
            <a:srcRect b="0" l="34922" r="49400" t="0"/>
            <a:stretch/>
          </p:blipFill>
          <p:spPr>
            <a:xfrm flipH="1">
              <a:off x="1451375" y="4105350"/>
              <a:ext cx="6370450" cy="834325"/>
            </a:xfrm>
            <a:prstGeom prst="rect">
              <a:avLst/>
            </a:prstGeom>
            <a:noFill/>
            <a:ln>
              <a:noFill/>
            </a:ln>
          </p:spPr>
        </p:pic>
      </p:grpSp>
      <p:sp>
        <p:nvSpPr>
          <p:cNvPr id="151" name="Google Shape;151;p15"/>
          <p:cNvSpPr txBox="1"/>
          <p:nvPr/>
        </p:nvSpPr>
        <p:spPr>
          <a:xfrm>
            <a:off x="1202400" y="4017600"/>
            <a:ext cx="6738000" cy="9387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 sz="1100">
                <a:solidFill>
                  <a:schemeClr val="dk1"/>
                </a:solidFill>
                <a:latin typeface="Press Start 2P"/>
                <a:ea typeface="Press Start 2P"/>
                <a:cs typeface="Press Start 2P"/>
                <a:sym typeface="Press Start 2P"/>
              </a:rPr>
              <a:t>Una enzima llamada ADN helicasa se une a la cadena de ADN y separa las dos hebras progenitoras creando la horquilla de replicación.Separa las cadenas rompiendo los enlaces de hidrógeno entre pares de bases.</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l">
              <a:spcBef>
                <a:spcPts val="0"/>
              </a:spcBef>
              <a:spcAft>
                <a:spcPts val="0"/>
              </a:spcAft>
              <a:buNone/>
            </a:pPr>
            <a:r>
              <a:t/>
            </a:r>
            <a:endParaRPr>
              <a:solidFill>
                <a:schemeClr val="dk1"/>
              </a:solidFill>
            </a:endParaRPr>
          </a:p>
        </p:txBody>
      </p:sp>
      <p:grpSp>
        <p:nvGrpSpPr>
          <p:cNvPr id="152" name="Google Shape;152;p15"/>
          <p:cNvGrpSpPr/>
          <p:nvPr/>
        </p:nvGrpSpPr>
        <p:grpSpPr>
          <a:xfrm>
            <a:off x="118800" y="3966301"/>
            <a:ext cx="627023" cy="990009"/>
            <a:chOff x="118800" y="3966301"/>
            <a:chExt cx="627023" cy="990009"/>
          </a:xfrm>
        </p:grpSpPr>
        <p:grpSp>
          <p:nvGrpSpPr>
            <p:cNvPr id="153" name="Google Shape;153;p15"/>
            <p:cNvGrpSpPr/>
            <p:nvPr/>
          </p:nvGrpSpPr>
          <p:grpSpPr>
            <a:xfrm>
              <a:off x="253789" y="3966301"/>
              <a:ext cx="381646" cy="990009"/>
              <a:chOff x="3992694" y="1192179"/>
              <a:chExt cx="1158609" cy="3018322"/>
            </a:xfrm>
          </p:grpSpPr>
          <p:sp>
            <p:nvSpPr>
              <p:cNvPr id="154" name="Google Shape;154;p15"/>
              <p:cNvSpPr/>
              <p:nvPr/>
            </p:nvSpPr>
            <p:spPr>
              <a:xfrm>
                <a:off x="4201112" y="1248680"/>
                <a:ext cx="380776" cy="53276"/>
              </a:xfrm>
              <a:custGeom>
                <a:rect b="b" l="l" r="r" t="t"/>
                <a:pathLst>
                  <a:path extrusionOk="0" h="727" w="5196">
                    <a:moveTo>
                      <a:pt x="1" y="1"/>
                    </a:moveTo>
                    <a:lnTo>
                      <a:pt x="1" y="727"/>
                    </a:lnTo>
                    <a:lnTo>
                      <a:pt x="5196" y="727"/>
                    </a:lnTo>
                    <a:lnTo>
                      <a:pt x="5196" y="1"/>
                    </a:ln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5"/>
              <p:cNvSpPr/>
              <p:nvPr/>
            </p:nvSpPr>
            <p:spPr>
              <a:xfrm>
                <a:off x="4563206" y="1248680"/>
                <a:ext cx="381289" cy="53276"/>
              </a:xfrm>
              <a:custGeom>
                <a:rect b="b" l="l" r="r" t="t"/>
                <a:pathLst>
                  <a:path extrusionOk="0" h="727" w="5203">
                    <a:moveTo>
                      <a:pt x="0" y="1"/>
                    </a:moveTo>
                    <a:lnTo>
                      <a:pt x="0" y="727"/>
                    </a:lnTo>
                    <a:lnTo>
                      <a:pt x="5203" y="727"/>
                    </a:lnTo>
                    <a:lnTo>
                      <a:pt x="5203" y="1"/>
                    </a:ln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5"/>
              <p:cNvSpPr/>
              <p:nvPr/>
            </p:nvSpPr>
            <p:spPr>
              <a:xfrm>
                <a:off x="4270218" y="1505465"/>
                <a:ext cx="310571" cy="53276"/>
              </a:xfrm>
              <a:custGeom>
                <a:rect b="b" l="l" r="r" t="t"/>
                <a:pathLst>
                  <a:path extrusionOk="0" h="727" w="4238">
                    <a:moveTo>
                      <a:pt x="1" y="0"/>
                    </a:moveTo>
                    <a:lnTo>
                      <a:pt x="1" y="726"/>
                    </a:lnTo>
                    <a:lnTo>
                      <a:pt x="4238" y="726"/>
                    </a:lnTo>
                    <a:lnTo>
                      <a:pt x="4238" y="0"/>
                    </a:ln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5"/>
              <p:cNvSpPr/>
              <p:nvPr/>
            </p:nvSpPr>
            <p:spPr>
              <a:xfrm>
                <a:off x="4565917" y="1505465"/>
                <a:ext cx="310571" cy="53276"/>
              </a:xfrm>
              <a:custGeom>
                <a:rect b="b" l="l" r="r" t="t"/>
                <a:pathLst>
                  <a:path extrusionOk="0" h="727" w="4238">
                    <a:moveTo>
                      <a:pt x="1" y="0"/>
                    </a:moveTo>
                    <a:lnTo>
                      <a:pt x="1" y="726"/>
                    </a:lnTo>
                    <a:lnTo>
                      <a:pt x="4237" y="726"/>
                    </a:lnTo>
                    <a:lnTo>
                      <a:pt x="4237" y="0"/>
                    </a:ln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5"/>
              <p:cNvSpPr/>
              <p:nvPr/>
            </p:nvSpPr>
            <p:spPr>
              <a:xfrm>
                <a:off x="4037617" y="1192179"/>
                <a:ext cx="200354" cy="171774"/>
              </a:xfrm>
              <a:custGeom>
                <a:rect b="b" l="l" r="r" t="t"/>
                <a:pathLst>
                  <a:path extrusionOk="0" h="2344" w="2734">
                    <a:moveTo>
                      <a:pt x="1565" y="1"/>
                    </a:moveTo>
                    <a:cubicBezTo>
                      <a:pt x="517" y="1"/>
                      <a:pt x="1" y="1266"/>
                      <a:pt x="734" y="2000"/>
                    </a:cubicBezTo>
                    <a:cubicBezTo>
                      <a:pt x="974" y="2237"/>
                      <a:pt x="1269" y="2344"/>
                      <a:pt x="1557" y="2344"/>
                    </a:cubicBezTo>
                    <a:cubicBezTo>
                      <a:pt x="2158" y="2344"/>
                      <a:pt x="2733" y="1880"/>
                      <a:pt x="2733" y="1176"/>
                    </a:cubicBezTo>
                    <a:cubicBezTo>
                      <a:pt x="2733" y="525"/>
                      <a:pt x="2209" y="1"/>
                      <a:pt x="1565" y="1"/>
                    </a:cubicBez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5"/>
              <p:cNvSpPr/>
              <p:nvPr/>
            </p:nvSpPr>
            <p:spPr>
              <a:xfrm>
                <a:off x="4037617" y="1192179"/>
                <a:ext cx="200354" cy="171774"/>
              </a:xfrm>
              <a:custGeom>
                <a:rect b="b" l="l" r="r" t="t"/>
                <a:pathLst>
                  <a:path extrusionOk="0" h="2344" w="2734">
                    <a:moveTo>
                      <a:pt x="1565" y="1"/>
                    </a:moveTo>
                    <a:cubicBezTo>
                      <a:pt x="517" y="1"/>
                      <a:pt x="1" y="1266"/>
                      <a:pt x="734" y="2000"/>
                    </a:cubicBezTo>
                    <a:cubicBezTo>
                      <a:pt x="974" y="2237"/>
                      <a:pt x="1269" y="2344"/>
                      <a:pt x="1557" y="2344"/>
                    </a:cubicBezTo>
                    <a:cubicBezTo>
                      <a:pt x="2158" y="2344"/>
                      <a:pt x="2733" y="1880"/>
                      <a:pt x="2733" y="1176"/>
                    </a:cubicBezTo>
                    <a:cubicBezTo>
                      <a:pt x="2733" y="525"/>
                      <a:pt x="2209" y="1"/>
                      <a:pt x="1565" y="1"/>
                    </a:cubicBez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5"/>
              <p:cNvSpPr/>
              <p:nvPr/>
            </p:nvSpPr>
            <p:spPr>
              <a:xfrm>
                <a:off x="4197301" y="1452261"/>
                <a:ext cx="200281" cy="171994"/>
              </a:xfrm>
              <a:custGeom>
                <a:rect b="b" l="l" r="r" t="t"/>
                <a:pathLst>
                  <a:path extrusionOk="0" h="2347" w="2733">
                    <a:moveTo>
                      <a:pt x="1565" y="0"/>
                    </a:moveTo>
                    <a:cubicBezTo>
                      <a:pt x="517" y="0"/>
                      <a:pt x="0" y="1265"/>
                      <a:pt x="734" y="1999"/>
                    </a:cubicBezTo>
                    <a:cubicBezTo>
                      <a:pt x="974" y="2239"/>
                      <a:pt x="1268" y="2346"/>
                      <a:pt x="1556" y="2346"/>
                    </a:cubicBezTo>
                    <a:cubicBezTo>
                      <a:pt x="2158" y="2346"/>
                      <a:pt x="2732" y="1879"/>
                      <a:pt x="2732" y="1175"/>
                    </a:cubicBezTo>
                    <a:cubicBezTo>
                      <a:pt x="2732" y="524"/>
                      <a:pt x="2208" y="0"/>
                      <a:pt x="1565" y="0"/>
                    </a:cubicBez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5"/>
              <p:cNvSpPr/>
              <p:nvPr/>
            </p:nvSpPr>
            <p:spPr>
              <a:xfrm>
                <a:off x="4920829" y="1192179"/>
                <a:ext cx="200354" cy="171774"/>
              </a:xfrm>
              <a:custGeom>
                <a:rect b="b" l="l" r="r" t="t"/>
                <a:pathLst>
                  <a:path extrusionOk="0" h="2344" w="2734">
                    <a:moveTo>
                      <a:pt x="1169" y="1"/>
                    </a:moveTo>
                    <a:cubicBezTo>
                      <a:pt x="525" y="1"/>
                      <a:pt x="1" y="525"/>
                      <a:pt x="1" y="1176"/>
                    </a:cubicBezTo>
                    <a:cubicBezTo>
                      <a:pt x="1" y="1880"/>
                      <a:pt x="576" y="2344"/>
                      <a:pt x="1175" y="2344"/>
                    </a:cubicBezTo>
                    <a:cubicBezTo>
                      <a:pt x="1462" y="2344"/>
                      <a:pt x="1754" y="2237"/>
                      <a:pt x="1992" y="2000"/>
                    </a:cubicBezTo>
                    <a:cubicBezTo>
                      <a:pt x="2733" y="1266"/>
                      <a:pt x="2209" y="1"/>
                      <a:pt x="1169" y="1"/>
                    </a:cubicBez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5"/>
              <p:cNvSpPr/>
              <p:nvPr/>
            </p:nvSpPr>
            <p:spPr>
              <a:xfrm>
                <a:off x="4920829" y="1192179"/>
                <a:ext cx="200354" cy="171774"/>
              </a:xfrm>
              <a:custGeom>
                <a:rect b="b" l="l" r="r" t="t"/>
                <a:pathLst>
                  <a:path extrusionOk="0" h="2344" w="2734">
                    <a:moveTo>
                      <a:pt x="1169" y="1"/>
                    </a:moveTo>
                    <a:cubicBezTo>
                      <a:pt x="525" y="1"/>
                      <a:pt x="1" y="525"/>
                      <a:pt x="1" y="1176"/>
                    </a:cubicBezTo>
                    <a:cubicBezTo>
                      <a:pt x="1" y="1880"/>
                      <a:pt x="576" y="2344"/>
                      <a:pt x="1175" y="2344"/>
                    </a:cubicBezTo>
                    <a:cubicBezTo>
                      <a:pt x="1462" y="2344"/>
                      <a:pt x="1754" y="2237"/>
                      <a:pt x="1992" y="2000"/>
                    </a:cubicBezTo>
                    <a:cubicBezTo>
                      <a:pt x="2733" y="1266"/>
                      <a:pt x="2209" y="1"/>
                      <a:pt x="1169" y="1"/>
                    </a:cubicBez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5"/>
              <p:cNvSpPr/>
              <p:nvPr/>
            </p:nvSpPr>
            <p:spPr>
              <a:xfrm>
                <a:off x="4761218" y="1452261"/>
                <a:ext cx="171188" cy="171774"/>
              </a:xfrm>
              <a:custGeom>
                <a:rect b="b" l="l" r="r" t="t"/>
                <a:pathLst>
                  <a:path extrusionOk="0" h="2344" w="2336">
                    <a:moveTo>
                      <a:pt x="1168" y="0"/>
                    </a:moveTo>
                    <a:cubicBezTo>
                      <a:pt x="524" y="0"/>
                      <a:pt x="0" y="524"/>
                      <a:pt x="0" y="1175"/>
                    </a:cubicBezTo>
                    <a:cubicBezTo>
                      <a:pt x="0" y="1819"/>
                      <a:pt x="524" y="2343"/>
                      <a:pt x="1168" y="2343"/>
                    </a:cubicBezTo>
                    <a:cubicBezTo>
                      <a:pt x="1812" y="2343"/>
                      <a:pt x="2336" y="1819"/>
                      <a:pt x="2336" y="1175"/>
                    </a:cubicBezTo>
                    <a:cubicBezTo>
                      <a:pt x="2336" y="524"/>
                      <a:pt x="1812" y="0"/>
                      <a:pt x="1168" y="0"/>
                    </a:cubicBez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5"/>
              <p:cNvSpPr/>
              <p:nvPr/>
            </p:nvSpPr>
            <p:spPr>
              <a:xfrm>
                <a:off x="4729413" y="1966784"/>
                <a:ext cx="200281" cy="171628"/>
              </a:xfrm>
              <a:custGeom>
                <a:rect b="b" l="l" r="r" t="t"/>
                <a:pathLst>
                  <a:path extrusionOk="0" h="2342" w="2733">
                    <a:moveTo>
                      <a:pt x="1565" y="1"/>
                    </a:moveTo>
                    <a:cubicBezTo>
                      <a:pt x="517" y="1"/>
                      <a:pt x="0" y="1258"/>
                      <a:pt x="734" y="1999"/>
                    </a:cubicBezTo>
                    <a:cubicBezTo>
                      <a:pt x="970" y="2236"/>
                      <a:pt x="1262" y="2341"/>
                      <a:pt x="1549" y="2341"/>
                    </a:cubicBezTo>
                    <a:cubicBezTo>
                      <a:pt x="2151" y="2341"/>
                      <a:pt x="2733" y="1874"/>
                      <a:pt x="2733" y="1168"/>
                    </a:cubicBezTo>
                    <a:cubicBezTo>
                      <a:pt x="2733" y="525"/>
                      <a:pt x="2209" y="1"/>
                      <a:pt x="1565" y="1"/>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5"/>
              <p:cNvSpPr/>
              <p:nvPr/>
            </p:nvSpPr>
            <p:spPr>
              <a:xfrm>
                <a:off x="4885726" y="2224082"/>
                <a:ext cx="200281" cy="171628"/>
              </a:xfrm>
              <a:custGeom>
                <a:rect b="b" l="l" r="r" t="t"/>
                <a:pathLst>
                  <a:path extrusionOk="0" h="2342" w="2733">
                    <a:moveTo>
                      <a:pt x="1565" y="0"/>
                    </a:moveTo>
                    <a:cubicBezTo>
                      <a:pt x="525" y="0"/>
                      <a:pt x="1" y="1258"/>
                      <a:pt x="742" y="1999"/>
                    </a:cubicBezTo>
                    <a:cubicBezTo>
                      <a:pt x="978" y="2235"/>
                      <a:pt x="1269" y="2341"/>
                      <a:pt x="1555" y="2341"/>
                    </a:cubicBezTo>
                    <a:cubicBezTo>
                      <a:pt x="2155" y="2341"/>
                      <a:pt x="2733" y="1873"/>
                      <a:pt x="2733" y="1168"/>
                    </a:cubicBezTo>
                    <a:cubicBezTo>
                      <a:pt x="2733" y="524"/>
                      <a:pt x="2209" y="0"/>
                      <a:pt x="1565" y="0"/>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5"/>
              <p:cNvSpPr/>
              <p:nvPr/>
            </p:nvSpPr>
            <p:spPr>
              <a:xfrm>
                <a:off x="4951022" y="2478083"/>
                <a:ext cx="200281" cy="171701"/>
              </a:xfrm>
              <a:custGeom>
                <a:rect b="b" l="l" r="r" t="t"/>
                <a:pathLst>
                  <a:path extrusionOk="0" h="2343" w="2733">
                    <a:moveTo>
                      <a:pt x="1565" y="0"/>
                    </a:moveTo>
                    <a:cubicBezTo>
                      <a:pt x="517" y="0"/>
                      <a:pt x="1" y="1258"/>
                      <a:pt x="734" y="1999"/>
                    </a:cubicBezTo>
                    <a:cubicBezTo>
                      <a:pt x="974" y="2236"/>
                      <a:pt x="1268" y="2343"/>
                      <a:pt x="1555" y="2343"/>
                    </a:cubicBezTo>
                    <a:cubicBezTo>
                      <a:pt x="2157" y="2343"/>
                      <a:pt x="2733" y="1877"/>
                      <a:pt x="2733" y="1168"/>
                    </a:cubicBezTo>
                    <a:cubicBezTo>
                      <a:pt x="2733" y="524"/>
                      <a:pt x="2209" y="0"/>
                      <a:pt x="1565" y="0"/>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5"/>
              <p:cNvSpPr/>
              <p:nvPr/>
            </p:nvSpPr>
            <p:spPr>
              <a:xfrm>
                <a:off x="4932921" y="2750184"/>
                <a:ext cx="200867" cy="171554"/>
              </a:xfrm>
              <a:custGeom>
                <a:rect b="b" l="l" r="r" t="t"/>
                <a:pathLst>
                  <a:path extrusionOk="0" h="2341" w="2741">
                    <a:moveTo>
                      <a:pt x="1565" y="0"/>
                    </a:moveTo>
                    <a:cubicBezTo>
                      <a:pt x="524" y="0"/>
                      <a:pt x="0" y="1258"/>
                      <a:pt x="742" y="1999"/>
                    </a:cubicBezTo>
                    <a:cubicBezTo>
                      <a:pt x="978" y="2235"/>
                      <a:pt x="1270" y="2341"/>
                      <a:pt x="1556" y="2341"/>
                    </a:cubicBezTo>
                    <a:cubicBezTo>
                      <a:pt x="2159" y="2341"/>
                      <a:pt x="2740" y="1873"/>
                      <a:pt x="2740" y="1168"/>
                    </a:cubicBezTo>
                    <a:cubicBezTo>
                      <a:pt x="2740" y="524"/>
                      <a:pt x="2216" y="0"/>
                      <a:pt x="1565" y="0"/>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5"/>
              <p:cNvSpPr/>
              <p:nvPr/>
            </p:nvSpPr>
            <p:spPr>
              <a:xfrm>
                <a:off x="4862129" y="2992605"/>
                <a:ext cx="200354" cy="171481"/>
              </a:xfrm>
              <a:custGeom>
                <a:rect b="b" l="l" r="r" t="t"/>
                <a:pathLst>
                  <a:path extrusionOk="0" h="2340" w="2734">
                    <a:moveTo>
                      <a:pt x="1565" y="1"/>
                    </a:moveTo>
                    <a:cubicBezTo>
                      <a:pt x="525" y="1"/>
                      <a:pt x="1" y="1258"/>
                      <a:pt x="734" y="1992"/>
                    </a:cubicBezTo>
                    <a:cubicBezTo>
                      <a:pt x="974" y="2232"/>
                      <a:pt x="1269" y="2339"/>
                      <a:pt x="1557" y="2339"/>
                    </a:cubicBezTo>
                    <a:cubicBezTo>
                      <a:pt x="2158" y="2339"/>
                      <a:pt x="2733" y="1872"/>
                      <a:pt x="2733" y="1168"/>
                    </a:cubicBezTo>
                    <a:cubicBezTo>
                      <a:pt x="2733" y="525"/>
                      <a:pt x="2209" y="1"/>
                      <a:pt x="1565" y="1"/>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5"/>
              <p:cNvSpPr/>
              <p:nvPr/>
            </p:nvSpPr>
            <p:spPr>
              <a:xfrm>
                <a:off x="4726115" y="3258697"/>
                <a:ext cx="200281" cy="171408"/>
              </a:xfrm>
              <a:custGeom>
                <a:rect b="b" l="l" r="r" t="t"/>
                <a:pathLst>
                  <a:path extrusionOk="0" h="2339" w="2733">
                    <a:moveTo>
                      <a:pt x="1565" y="0"/>
                    </a:moveTo>
                    <a:cubicBezTo>
                      <a:pt x="524" y="0"/>
                      <a:pt x="0" y="1258"/>
                      <a:pt x="741" y="1991"/>
                    </a:cubicBezTo>
                    <a:cubicBezTo>
                      <a:pt x="979" y="2232"/>
                      <a:pt x="1272" y="2339"/>
                      <a:pt x="1559" y="2339"/>
                    </a:cubicBezTo>
                    <a:cubicBezTo>
                      <a:pt x="2158" y="2339"/>
                      <a:pt x="2733" y="1871"/>
                      <a:pt x="2733" y="1168"/>
                    </a:cubicBezTo>
                    <a:cubicBezTo>
                      <a:pt x="2733" y="524"/>
                      <a:pt x="2209" y="0"/>
                      <a:pt x="1565" y="0"/>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5"/>
              <p:cNvSpPr/>
              <p:nvPr/>
            </p:nvSpPr>
            <p:spPr>
              <a:xfrm>
                <a:off x="4214303" y="1966784"/>
                <a:ext cx="200281" cy="171628"/>
              </a:xfrm>
              <a:custGeom>
                <a:rect b="b" l="l" r="r" t="t"/>
                <a:pathLst>
                  <a:path extrusionOk="0" h="2342" w="2733">
                    <a:moveTo>
                      <a:pt x="1168" y="1"/>
                    </a:moveTo>
                    <a:cubicBezTo>
                      <a:pt x="524" y="1"/>
                      <a:pt x="0" y="525"/>
                      <a:pt x="0" y="1168"/>
                    </a:cubicBezTo>
                    <a:cubicBezTo>
                      <a:pt x="0" y="1874"/>
                      <a:pt x="578" y="2341"/>
                      <a:pt x="1181" y="2341"/>
                    </a:cubicBezTo>
                    <a:cubicBezTo>
                      <a:pt x="1468" y="2341"/>
                      <a:pt x="1760" y="2236"/>
                      <a:pt x="1999" y="1999"/>
                    </a:cubicBezTo>
                    <a:cubicBezTo>
                      <a:pt x="2733" y="1258"/>
                      <a:pt x="2209" y="1"/>
                      <a:pt x="1168" y="1"/>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171" name="Google Shape;171;p15"/>
              <p:cNvSpPr/>
              <p:nvPr/>
            </p:nvSpPr>
            <p:spPr>
              <a:xfrm>
                <a:off x="4057403" y="2224082"/>
                <a:ext cx="171774" cy="171188"/>
              </a:xfrm>
              <a:custGeom>
                <a:rect b="b" l="l" r="r" t="t"/>
                <a:pathLst>
                  <a:path extrusionOk="0" h="2336" w="2344">
                    <a:moveTo>
                      <a:pt x="1176" y="0"/>
                    </a:moveTo>
                    <a:cubicBezTo>
                      <a:pt x="524" y="0"/>
                      <a:pt x="0" y="524"/>
                      <a:pt x="0" y="1168"/>
                    </a:cubicBezTo>
                    <a:cubicBezTo>
                      <a:pt x="0" y="1812"/>
                      <a:pt x="524" y="2336"/>
                      <a:pt x="1176" y="2336"/>
                    </a:cubicBezTo>
                    <a:cubicBezTo>
                      <a:pt x="1819" y="2336"/>
                      <a:pt x="2343" y="1812"/>
                      <a:pt x="2343" y="1168"/>
                    </a:cubicBezTo>
                    <a:cubicBezTo>
                      <a:pt x="2343" y="524"/>
                      <a:pt x="1819" y="0"/>
                      <a:pt x="1176" y="0"/>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172" name="Google Shape;172;p15"/>
              <p:cNvSpPr/>
              <p:nvPr/>
            </p:nvSpPr>
            <p:spPr>
              <a:xfrm>
                <a:off x="3992694" y="2478083"/>
                <a:ext cx="200281" cy="171701"/>
              </a:xfrm>
              <a:custGeom>
                <a:rect b="b" l="l" r="r" t="t"/>
                <a:pathLst>
                  <a:path extrusionOk="0" h="2343" w="2733">
                    <a:moveTo>
                      <a:pt x="1168" y="0"/>
                    </a:moveTo>
                    <a:cubicBezTo>
                      <a:pt x="524" y="0"/>
                      <a:pt x="0" y="524"/>
                      <a:pt x="0" y="1168"/>
                    </a:cubicBezTo>
                    <a:cubicBezTo>
                      <a:pt x="0" y="1877"/>
                      <a:pt x="576" y="2343"/>
                      <a:pt x="1175" y="2343"/>
                    </a:cubicBezTo>
                    <a:cubicBezTo>
                      <a:pt x="1462" y="2343"/>
                      <a:pt x="1754" y="2236"/>
                      <a:pt x="1991" y="1999"/>
                    </a:cubicBezTo>
                    <a:cubicBezTo>
                      <a:pt x="2732" y="1258"/>
                      <a:pt x="2208" y="0"/>
                      <a:pt x="1168" y="0"/>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173" name="Google Shape;173;p15"/>
              <p:cNvSpPr/>
              <p:nvPr/>
            </p:nvSpPr>
            <p:spPr>
              <a:xfrm>
                <a:off x="4010209" y="2750184"/>
                <a:ext cx="200281" cy="171554"/>
              </a:xfrm>
              <a:custGeom>
                <a:rect b="b" l="l" r="r" t="t"/>
                <a:pathLst>
                  <a:path extrusionOk="0" h="2341" w="2733">
                    <a:moveTo>
                      <a:pt x="1168" y="0"/>
                    </a:moveTo>
                    <a:cubicBezTo>
                      <a:pt x="525" y="0"/>
                      <a:pt x="1" y="524"/>
                      <a:pt x="1" y="1168"/>
                    </a:cubicBezTo>
                    <a:cubicBezTo>
                      <a:pt x="1" y="1873"/>
                      <a:pt x="578" y="2341"/>
                      <a:pt x="1181" y="2341"/>
                    </a:cubicBezTo>
                    <a:cubicBezTo>
                      <a:pt x="1468" y="2341"/>
                      <a:pt x="1760" y="2235"/>
                      <a:pt x="1999" y="1999"/>
                    </a:cubicBezTo>
                    <a:cubicBezTo>
                      <a:pt x="2733" y="1258"/>
                      <a:pt x="2216"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5"/>
              <p:cNvSpPr/>
              <p:nvPr/>
            </p:nvSpPr>
            <p:spPr>
              <a:xfrm>
                <a:off x="4081000" y="2992605"/>
                <a:ext cx="200794" cy="171481"/>
              </a:xfrm>
              <a:custGeom>
                <a:rect b="b" l="l" r="r" t="t"/>
                <a:pathLst>
                  <a:path extrusionOk="0" h="2340" w="2740">
                    <a:moveTo>
                      <a:pt x="1175" y="1"/>
                    </a:moveTo>
                    <a:cubicBezTo>
                      <a:pt x="524" y="1"/>
                      <a:pt x="0" y="525"/>
                      <a:pt x="0" y="1168"/>
                    </a:cubicBezTo>
                    <a:cubicBezTo>
                      <a:pt x="0" y="1872"/>
                      <a:pt x="578" y="2339"/>
                      <a:pt x="1180" y="2339"/>
                    </a:cubicBezTo>
                    <a:cubicBezTo>
                      <a:pt x="1468" y="2339"/>
                      <a:pt x="1761" y="2232"/>
                      <a:pt x="1999" y="1992"/>
                    </a:cubicBezTo>
                    <a:cubicBezTo>
                      <a:pt x="2740" y="1258"/>
                      <a:pt x="2216" y="1"/>
                      <a:pt x="1175" y="1"/>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5"/>
              <p:cNvSpPr/>
              <p:nvPr/>
            </p:nvSpPr>
            <p:spPr>
              <a:xfrm>
                <a:off x="4217015" y="3258697"/>
                <a:ext cx="200281" cy="171408"/>
              </a:xfrm>
              <a:custGeom>
                <a:rect b="b" l="l" r="r" t="t"/>
                <a:pathLst>
                  <a:path extrusionOk="0" h="2339" w="2733">
                    <a:moveTo>
                      <a:pt x="1168" y="0"/>
                    </a:moveTo>
                    <a:cubicBezTo>
                      <a:pt x="525" y="0"/>
                      <a:pt x="1" y="524"/>
                      <a:pt x="1" y="1168"/>
                    </a:cubicBezTo>
                    <a:cubicBezTo>
                      <a:pt x="1" y="1871"/>
                      <a:pt x="579" y="2339"/>
                      <a:pt x="1180" y="2339"/>
                    </a:cubicBezTo>
                    <a:cubicBezTo>
                      <a:pt x="1468" y="2339"/>
                      <a:pt x="1762" y="2232"/>
                      <a:pt x="1999" y="1991"/>
                    </a:cubicBezTo>
                    <a:cubicBezTo>
                      <a:pt x="2733" y="1258"/>
                      <a:pt x="2216"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5"/>
              <p:cNvSpPr/>
              <p:nvPr/>
            </p:nvSpPr>
            <p:spPr>
              <a:xfrm>
                <a:off x="4757920" y="3781501"/>
                <a:ext cx="171774" cy="171774"/>
              </a:xfrm>
              <a:custGeom>
                <a:rect b="b" l="l" r="r" t="t"/>
                <a:pathLst>
                  <a:path extrusionOk="0" h="2344" w="2344">
                    <a:moveTo>
                      <a:pt x="1168" y="0"/>
                    </a:moveTo>
                    <a:cubicBezTo>
                      <a:pt x="525" y="0"/>
                      <a:pt x="1" y="524"/>
                      <a:pt x="1" y="1175"/>
                    </a:cubicBezTo>
                    <a:cubicBezTo>
                      <a:pt x="1" y="1819"/>
                      <a:pt x="525" y="2343"/>
                      <a:pt x="1168" y="2343"/>
                    </a:cubicBezTo>
                    <a:cubicBezTo>
                      <a:pt x="1820" y="2343"/>
                      <a:pt x="2344" y="1819"/>
                      <a:pt x="2344" y="1175"/>
                    </a:cubicBezTo>
                    <a:cubicBezTo>
                      <a:pt x="2344" y="524"/>
                      <a:pt x="1820"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5"/>
              <p:cNvSpPr/>
              <p:nvPr/>
            </p:nvSpPr>
            <p:spPr>
              <a:xfrm>
                <a:off x="4885726" y="4038726"/>
                <a:ext cx="200281" cy="171774"/>
              </a:xfrm>
              <a:custGeom>
                <a:rect b="b" l="l" r="r" t="t"/>
                <a:pathLst>
                  <a:path extrusionOk="0" h="2344" w="2733">
                    <a:moveTo>
                      <a:pt x="1565" y="1"/>
                    </a:moveTo>
                    <a:cubicBezTo>
                      <a:pt x="525" y="1"/>
                      <a:pt x="1" y="1258"/>
                      <a:pt x="742" y="2000"/>
                    </a:cubicBezTo>
                    <a:cubicBezTo>
                      <a:pt x="979" y="2237"/>
                      <a:pt x="1271" y="2343"/>
                      <a:pt x="1558" y="2343"/>
                    </a:cubicBezTo>
                    <a:cubicBezTo>
                      <a:pt x="2157" y="2343"/>
                      <a:pt x="2733" y="1878"/>
                      <a:pt x="2733" y="1169"/>
                    </a:cubicBezTo>
                    <a:cubicBezTo>
                      <a:pt x="2733" y="525"/>
                      <a:pt x="2209" y="1"/>
                      <a:pt x="1565" y="1"/>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5"/>
              <p:cNvSpPr/>
              <p:nvPr/>
            </p:nvSpPr>
            <p:spPr>
              <a:xfrm>
                <a:off x="4225809" y="3781501"/>
                <a:ext cx="200867" cy="171994"/>
              </a:xfrm>
              <a:custGeom>
                <a:rect b="b" l="l" r="r" t="t"/>
                <a:pathLst>
                  <a:path extrusionOk="0" h="2347" w="2741">
                    <a:moveTo>
                      <a:pt x="1176" y="0"/>
                    </a:moveTo>
                    <a:cubicBezTo>
                      <a:pt x="524" y="0"/>
                      <a:pt x="0" y="524"/>
                      <a:pt x="0" y="1175"/>
                    </a:cubicBezTo>
                    <a:cubicBezTo>
                      <a:pt x="0" y="1879"/>
                      <a:pt x="579" y="2346"/>
                      <a:pt x="1180" y="2346"/>
                    </a:cubicBezTo>
                    <a:cubicBezTo>
                      <a:pt x="1468" y="2346"/>
                      <a:pt x="1761" y="2239"/>
                      <a:pt x="1999" y="1999"/>
                    </a:cubicBezTo>
                    <a:cubicBezTo>
                      <a:pt x="2740" y="1265"/>
                      <a:pt x="2216" y="0"/>
                      <a:pt x="1176" y="0"/>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5"/>
              <p:cNvSpPr/>
              <p:nvPr/>
            </p:nvSpPr>
            <p:spPr>
              <a:xfrm>
                <a:off x="4069495" y="4038726"/>
                <a:ext cx="200281" cy="171774"/>
              </a:xfrm>
              <a:custGeom>
                <a:rect b="b" l="l" r="r" t="t"/>
                <a:pathLst>
                  <a:path extrusionOk="0" h="2344" w="2733">
                    <a:moveTo>
                      <a:pt x="1168" y="1"/>
                    </a:moveTo>
                    <a:cubicBezTo>
                      <a:pt x="524" y="1"/>
                      <a:pt x="0" y="525"/>
                      <a:pt x="0" y="1169"/>
                    </a:cubicBezTo>
                    <a:cubicBezTo>
                      <a:pt x="0" y="1878"/>
                      <a:pt x="576" y="2343"/>
                      <a:pt x="1177" y="2343"/>
                    </a:cubicBezTo>
                    <a:cubicBezTo>
                      <a:pt x="1465" y="2343"/>
                      <a:pt x="1759" y="2237"/>
                      <a:pt x="1999" y="2000"/>
                    </a:cubicBezTo>
                    <a:cubicBezTo>
                      <a:pt x="2732" y="1258"/>
                      <a:pt x="2208" y="1"/>
                      <a:pt x="1168" y="1"/>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5"/>
              <p:cNvSpPr/>
              <p:nvPr/>
            </p:nvSpPr>
            <p:spPr>
              <a:xfrm>
                <a:off x="4395313" y="1667275"/>
                <a:ext cx="313869" cy="268361"/>
              </a:xfrm>
              <a:custGeom>
                <a:rect b="b" l="l" r="r" t="t"/>
                <a:pathLst>
                  <a:path extrusionOk="0" h="3662" w="4283">
                    <a:moveTo>
                      <a:pt x="2448" y="0"/>
                    </a:moveTo>
                    <a:cubicBezTo>
                      <a:pt x="816" y="0"/>
                      <a:pt x="1" y="1969"/>
                      <a:pt x="1153" y="3122"/>
                    </a:cubicBezTo>
                    <a:cubicBezTo>
                      <a:pt x="1526" y="3495"/>
                      <a:pt x="1985" y="3662"/>
                      <a:pt x="2435" y="3662"/>
                    </a:cubicBezTo>
                    <a:cubicBezTo>
                      <a:pt x="3378" y="3662"/>
                      <a:pt x="4282" y="2931"/>
                      <a:pt x="4282" y="1827"/>
                    </a:cubicBezTo>
                    <a:cubicBezTo>
                      <a:pt x="4282" y="816"/>
                      <a:pt x="3459" y="0"/>
                      <a:pt x="2448" y="0"/>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181" name="Google Shape;181;p15"/>
              <p:cNvSpPr/>
              <p:nvPr/>
            </p:nvSpPr>
            <p:spPr>
              <a:xfrm>
                <a:off x="4429317" y="3478694"/>
                <a:ext cx="294669" cy="268434"/>
              </a:xfrm>
              <a:custGeom>
                <a:rect b="b" l="l" r="r" t="t"/>
                <a:pathLst>
                  <a:path extrusionOk="0" h="3663" w="4021">
                    <a:moveTo>
                      <a:pt x="2011" y="0"/>
                    </a:moveTo>
                    <a:cubicBezTo>
                      <a:pt x="1543" y="0"/>
                      <a:pt x="1075" y="180"/>
                      <a:pt x="719" y="539"/>
                    </a:cubicBezTo>
                    <a:cubicBezTo>
                      <a:pt x="1" y="1250"/>
                      <a:pt x="1" y="2410"/>
                      <a:pt x="719" y="3129"/>
                    </a:cubicBezTo>
                    <a:cubicBezTo>
                      <a:pt x="1075" y="3485"/>
                      <a:pt x="1543" y="3662"/>
                      <a:pt x="2011" y="3662"/>
                    </a:cubicBezTo>
                    <a:cubicBezTo>
                      <a:pt x="2480" y="3662"/>
                      <a:pt x="2950" y="3485"/>
                      <a:pt x="3309" y="3129"/>
                    </a:cubicBezTo>
                    <a:cubicBezTo>
                      <a:pt x="4020" y="2410"/>
                      <a:pt x="4020" y="1250"/>
                      <a:pt x="3309" y="539"/>
                    </a:cubicBezTo>
                    <a:cubicBezTo>
                      <a:pt x="2950" y="180"/>
                      <a:pt x="2480" y="0"/>
                      <a:pt x="2011" y="0"/>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5"/>
              <p:cNvSpPr/>
              <p:nvPr/>
            </p:nvSpPr>
            <p:spPr>
              <a:xfrm>
                <a:off x="4201112" y="2281683"/>
                <a:ext cx="380776" cy="53276"/>
              </a:xfrm>
              <a:custGeom>
                <a:rect b="b" l="l" r="r" t="t"/>
                <a:pathLst>
                  <a:path extrusionOk="0" h="727" w="5196">
                    <a:moveTo>
                      <a:pt x="1" y="0"/>
                    </a:moveTo>
                    <a:lnTo>
                      <a:pt x="1" y="726"/>
                    </a:lnTo>
                    <a:lnTo>
                      <a:pt x="5196" y="726"/>
                    </a:lnTo>
                    <a:lnTo>
                      <a:pt x="5196" y="0"/>
                    </a:ln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183" name="Google Shape;183;p15"/>
              <p:cNvSpPr/>
              <p:nvPr/>
            </p:nvSpPr>
            <p:spPr>
              <a:xfrm>
                <a:off x="4563206" y="2281683"/>
                <a:ext cx="381289" cy="53276"/>
              </a:xfrm>
              <a:custGeom>
                <a:rect b="b" l="l" r="r" t="t"/>
                <a:pathLst>
                  <a:path extrusionOk="0" h="727" w="5203">
                    <a:moveTo>
                      <a:pt x="0" y="0"/>
                    </a:moveTo>
                    <a:lnTo>
                      <a:pt x="0" y="726"/>
                    </a:lnTo>
                    <a:lnTo>
                      <a:pt x="5203" y="726"/>
                    </a:lnTo>
                    <a:lnTo>
                      <a:pt x="5203" y="0"/>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5"/>
              <p:cNvSpPr/>
              <p:nvPr/>
            </p:nvSpPr>
            <p:spPr>
              <a:xfrm>
                <a:off x="4143511" y="2543305"/>
                <a:ext cx="444971" cy="53350"/>
              </a:xfrm>
              <a:custGeom>
                <a:rect b="b" l="l" r="r" t="t"/>
                <a:pathLst>
                  <a:path extrusionOk="0" h="728" w="6072">
                    <a:moveTo>
                      <a:pt x="1" y="1"/>
                    </a:moveTo>
                    <a:lnTo>
                      <a:pt x="1" y="727"/>
                    </a:lnTo>
                    <a:lnTo>
                      <a:pt x="6071" y="727"/>
                    </a:lnTo>
                    <a:lnTo>
                      <a:pt x="6071" y="1"/>
                    </a:ln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185" name="Google Shape;185;p15"/>
              <p:cNvSpPr/>
              <p:nvPr/>
            </p:nvSpPr>
            <p:spPr>
              <a:xfrm>
                <a:off x="4567016" y="2543305"/>
                <a:ext cx="445484" cy="53350"/>
              </a:xfrm>
              <a:custGeom>
                <a:rect b="b" l="l" r="r" t="t"/>
                <a:pathLst>
                  <a:path extrusionOk="0" h="728" w="6079">
                    <a:moveTo>
                      <a:pt x="1" y="1"/>
                    </a:moveTo>
                    <a:lnTo>
                      <a:pt x="1" y="727"/>
                    </a:lnTo>
                    <a:lnTo>
                      <a:pt x="6079" y="727"/>
                    </a:lnTo>
                    <a:lnTo>
                      <a:pt x="6079" y="1"/>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5"/>
              <p:cNvSpPr/>
              <p:nvPr/>
            </p:nvSpPr>
            <p:spPr>
              <a:xfrm>
                <a:off x="4143511" y="3057388"/>
                <a:ext cx="444971" cy="53276"/>
              </a:xfrm>
              <a:custGeom>
                <a:rect b="b" l="l" r="r" t="t"/>
                <a:pathLst>
                  <a:path extrusionOk="0" h="727" w="6072">
                    <a:moveTo>
                      <a:pt x="1" y="0"/>
                    </a:moveTo>
                    <a:lnTo>
                      <a:pt x="1" y="726"/>
                    </a:lnTo>
                    <a:lnTo>
                      <a:pt x="6071" y="726"/>
                    </a:lnTo>
                    <a:lnTo>
                      <a:pt x="6071" y="0"/>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5"/>
              <p:cNvSpPr/>
              <p:nvPr/>
            </p:nvSpPr>
            <p:spPr>
              <a:xfrm>
                <a:off x="4567016" y="3057388"/>
                <a:ext cx="445484" cy="53276"/>
              </a:xfrm>
              <a:custGeom>
                <a:rect b="b" l="l" r="r" t="t"/>
                <a:pathLst>
                  <a:path extrusionOk="0" h="727" w="6079">
                    <a:moveTo>
                      <a:pt x="1" y="0"/>
                    </a:moveTo>
                    <a:lnTo>
                      <a:pt x="1" y="726"/>
                    </a:lnTo>
                    <a:lnTo>
                      <a:pt x="6079" y="726"/>
                    </a:lnTo>
                    <a:lnTo>
                      <a:pt x="6079" y="0"/>
                    </a:ln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5"/>
              <p:cNvSpPr/>
              <p:nvPr/>
            </p:nvSpPr>
            <p:spPr>
              <a:xfrm>
                <a:off x="4143511" y="2791296"/>
                <a:ext cx="444971" cy="53276"/>
              </a:xfrm>
              <a:custGeom>
                <a:rect b="b" l="l" r="r" t="t"/>
                <a:pathLst>
                  <a:path extrusionOk="0" h="727" w="6072">
                    <a:moveTo>
                      <a:pt x="1" y="0"/>
                    </a:moveTo>
                    <a:lnTo>
                      <a:pt x="1" y="727"/>
                    </a:lnTo>
                    <a:lnTo>
                      <a:pt x="6071" y="727"/>
                    </a:lnTo>
                    <a:lnTo>
                      <a:pt x="6071" y="0"/>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5"/>
              <p:cNvSpPr/>
              <p:nvPr/>
            </p:nvSpPr>
            <p:spPr>
              <a:xfrm>
                <a:off x="4567016" y="2791296"/>
                <a:ext cx="445484" cy="53276"/>
              </a:xfrm>
              <a:custGeom>
                <a:rect b="b" l="l" r="r" t="t"/>
                <a:pathLst>
                  <a:path extrusionOk="0" h="727" w="6079">
                    <a:moveTo>
                      <a:pt x="1" y="0"/>
                    </a:moveTo>
                    <a:lnTo>
                      <a:pt x="1" y="727"/>
                    </a:lnTo>
                    <a:lnTo>
                      <a:pt x="6079" y="727"/>
                    </a:lnTo>
                    <a:lnTo>
                      <a:pt x="6079" y="0"/>
                    </a:ln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5"/>
              <p:cNvSpPr/>
              <p:nvPr/>
            </p:nvSpPr>
            <p:spPr>
              <a:xfrm>
                <a:off x="4270218" y="2028782"/>
                <a:ext cx="310571" cy="53276"/>
              </a:xfrm>
              <a:custGeom>
                <a:rect b="b" l="l" r="r" t="t"/>
                <a:pathLst>
                  <a:path extrusionOk="0" h="727" w="4238">
                    <a:moveTo>
                      <a:pt x="1" y="0"/>
                    </a:moveTo>
                    <a:lnTo>
                      <a:pt x="1" y="727"/>
                    </a:lnTo>
                    <a:lnTo>
                      <a:pt x="4238" y="727"/>
                    </a:lnTo>
                    <a:lnTo>
                      <a:pt x="4238" y="0"/>
                    </a:ln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191" name="Google Shape;191;p15"/>
              <p:cNvSpPr/>
              <p:nvPr/>
            </p:nvSpPr>
            <p:spPr>
              <a:xfrm>
                <a:off x="4565917" y="2028782"/>
                <a:ext cx="310571" cy="53276"/>
              </a:xfrm>
              <a:custGeom>
                <a:rect b="b" l="l" r="r" t="t"/>
                <a:pathLst>
                  <a:path extrusionOk="0" h="727" w="4238">
                    <a:moveTo>
                      <a:pt x="1" y="0"/>
                    </a:moveTo>
                    <a:lnTo>
                      <a:pt x="1" y="727"/>
                    </a:lnTo>
                    <a:lnTo>
                      <a:pt x="4237" y="727"/>
                    </a:lnTo>
                    <a:lnTo>
                      <a:pt x="4237" y="0"/>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5"/>
              <p:cNvSpPr/>
              <p:nvPr/>
            </p:nvSpPr>
            <p:spPr>
              <a:xfrm>
                <a:off x="4270218" y="3319010"/>
                <a:ext cx="310571" cy="53276"/>
              </a:xfrm>
              <a:custGeom>
                <a:rect b="b" l="l" r="r" t="t"/>
                <a:pathLst>
                  <a:path extrusionOk="0" h="727" w="4238">
                    <a:moveTo>
                      <a:pt x="1" y="1"/>
                    </a:moveTo>
                    <a:lnTo>
                      <a:pt x="1" y="727"/>
                    </a:lnTo>
                    <a:lnTo>
                      <a:pt x="4238" y="727"/>
                    </a:lnTo>
                    <a:lnTo>
                      <a:pt x="4238" y="1"/>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5"/>
              <p:cNvSpPr/>
              <p:nvPr/>
            </p:nvSpPr>
            <p:spPr>
              <a:xfrm>
                <a:off x="4565917" y="3319010"/>
                <a:ext cx="310571" cy="53276"/>
              </a:xfrm>
              <a:custGeom>
                <a:rect b="b" l="l" r="r" t="t"/>
                <a:pathLst>
                  <a:path extrusionOk="0" h="727" w="4238">
                    <a:moveTo>
                      <a:pt x="1" y="1"/>
                    </a:moveTo>
                    <a:lnTo>
                      <a:pt x="1" y="727"/>
                    </a:lnTo>
                    <a:lnTo>
                      <a:pt x="4237" y="727"/>
                    </a:lnTo>
                    <a:lnTo>
                      <a:pt x="4237" y="1"/>
                    </a:ln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5"/>
              <p:cNvSpPr/>
              <p:nvPr/>
            </p:nvSpPr>
            <p:spPr>
              <a:xfrm>
                <a:off x="4567016" y="4099625"/>
                <a:ext cx="445484" cy="52763"/>
              </a:xfrm>
              <a:custGeom>
                <a:rect b="b" l="l" r="r" t="t"/>
                <a:pathLst>
                  <a:path extrusionOk="0" h="720" w="6079">
                    <a:moveTo>
                      <a:pt x="1" y="1"/>
                    </a:moveTo>
                    <a:lnTo>
                      <a:pt x="1" y="719"/>
                    </a:lnTo>
                    <a:lnTo>
                      <a:pt x="6079" y="719"/>
                    </a:lnTo>
                    <a:lnTo>
                      <a:pt x="6079" y="1"/>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5"/>
              <p:cNvSpPr/>
              <p:nvPr/>
            </p:nvSpPr>
            <p:spPr>
              <a:xfrm>
                <a:off x="4143511" y="4099625"/>
                <a:ext cx="444971" cy="52763"/>
              </a:xfrm>
              <a:custGeom>
                <a:rect b="b" l="l" r="r" t="t"/>
                <a:pathLst>
                  <a:path extrusionOk="0" h="720" w="6072">
                    <a:moveTo>
                      <a:pt x="1" y="1"/>
                    </a:moveTo>
                    <a:lnTo>
                      <a:pt x="1" y="719"/>
                    </a:lnTo>
                    <a:lnTo>
                      <a:pt x="6071" y="719"/>
                    </a:lnTo>
                    <a:lnTo>
                      <a:pt x="6071" y="1"/>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5"/>
              <p:cNvSpPr/>
              <p:nvPr/>
            </p:nvSpPr>
            <p:spPr>
              <a:xfrm>
                <a:off x="4574711" y="3838003"/>
                <a:ext cx="310571" cy="53276"/>
              </a:xfrm>
              <a:custGeom>
                <a:rect b="b" l="l" r="r" t="t"/>
                <a:pathLst>
                  <a:path extrusionOk="0" h="727" w="4238">
                    <a:moveTo>
                      <a:pt x="0" y="0"/>
                    </a:moveTo>
                    <a:lnTo>
                      <a:pt x="0" y="726"/>
                    </a:lnTo>
                    <a:lnTo>
                      <a:pt x="4237" y="726"/>
                    </a:lnTo>
                    <a:lnTo>
                      <a:pt x="4237" y="0"/>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5"/>
              <p:cNvSpPr/>
              <p:nvPr/>
            </p:nvSpPr>
            <p:spPr>
              <a:xfrm>
                <a:off x="4279012" y="3838003"/>
                <a:ext cx="310571" cy="53276"/>
              </a:xfrm>
              <a:custGeom>
                <a:rect b="b" l="l" r="r" t="t"/>
                <a:pathLst>
                  <a:path extrusionOk="0" h="727" w="4238">
                    <a:moveTo>
                      <a:pt x="1" y="0"/>
                    </a:moveTo>
                    <a:lnTo>
                      <a:pt x="1" y="726"/>
                    </a:lnTo>
                    <a:lnTo>
                      <a:pt x="4237" y="726"/>
                    </a:lnTo>
                    <a:lnTo>
                      <a:pt x="4237" y="0"/>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15"/>
            <p:cNvGrpSpPr/>
            <p:nvPr/>
          </p:nvGrpSpPr>
          <p:grpSpPr>
            <a:xfrm>
              <a:off x="127351" y="4159605"/>
              <a:ext cx="613331" cy="297113"/>
              <a:chOff x="4379450" y="1472663"/>
              <a:chExt cx="3161500" cy="1531513"/>
            </a:xfrm>
          </p:grpSpPr>
          <p:pic>
            <p:nvPicPr>
              <p:cNvPr id="199" name="Google Shape;199;p15"/>
              <p:cNvPicPr preferRelativeResize="0"/>
              <p:nvPr/>
            </p:nvPicPr>
            <p:blipFill>
              <a:blip r:embed="rId5">
                <a:alphaModFix/>
              </a:blip>
              <a:stretch>
                <a:fillRect/>
              </a:stretch>
            </p:blipFill>
            <p:spPr>
              <a:xfrm>
                <a:off x="5940750" y="1651625"/>
                <a:ext cx="1600200" cy="1352550"/>
              </a:xfrm>
              <a:prstGeom prst="rect">
                <a:avLst/>
              </a:prstGeom>
              <a:noFill/>
              <a:ln>
                <a:noFill/>
              </a:ln>
            </p:spPr>
          </p:pic>
          <p:pic>
            <p:nvPicPr>
              <p:cNvPr id="200" name="Google Shape;200;p15"/>
              <p:cNvPicPr preferRelativeResize="0"/>
              <p:nvPr/>
            </p:nvPicPr>
            <p:blipFill>
              <a:blip r:embed="rId6">
                <a:alphaModFix/>
              </a:blip>
              <a:stretch>
                <a:fillRect/>
              </a:stretch>
            </p:blipFill>
            <p:spPr>
              <a:xfrm>
                <a:off x="4379450" y="1472663"/>
                <a:ext cx="1466850" cy="1171575"/>
              </a:xfrm>
              <a:prstGeom prst="rect">
                <a:avLst/>
              </a:prstGeom>
              <a:noFill/>
              <a:ln>
                <a:noFill/>
              </a:ln>
            </p:spPr>
          </p:pic>
        </p:grpSp>
        <p:sp>
          <p:nvSpPr>
            <p:cNvPr id="201" name="Google Shape;201;p15"/>
            <p:cNvSpPr/>
            <p:nvPr/>
          </p:nvSpPr>
          <p:spPr>
            <a:xfrm rot="-4212067">
              <a:off x="296686" y="4246825"/>
              <a:ext cx="247107" cy="469838"/>
            </a:xfrm>
            <a:prstGeom prst="chord">
              <a:avLst>
                <a:gd fmla="val 5072480" name="adj1"/>
                <a:gd fmla="val 13876752" name="adj2"/>
              </a:avLst>
            </a:prstGeom>
            <a:solidFill>
              <a:srgbClr val="191919"/>
            </a:solid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5"/>
            <p:cNvSpPr/>
            <p:nvPr/>
          </p:nvSpPr>
          <p:spPr>
            <a:xfrm>
              <a:off x="267183" y="4526945"/>
              <a:ext cx="377100" cy="8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5"/>
            <p:cNvSpPr/>
            <p:nvPr/>
          </p:nvSpPr>
          <p:spPr>
            <a:xfrm rot="5981327">
              <a:off x="601678" y="4078145"/>
              <a:ext cx="62390" cy="218640"/>
            </a:xfrm>
            <a:prstGeom prst="moon">
              <a:avLst>
                <a:gd fmla="val 34344" name="adj"/>
              </a:avLst>
            </a:prstGeom>
            <a:solidFill>
              <a:srgbClr val="191919"/>
            </a:solid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5"/>
            <p:cNvSpPr/>
            <p:nvPr/>
          </p:nvSpPr>
          <p:spPr>
            <a:xfrm flipH="1" rot="-6049381">
              <a:off x="198496" y="4027161"/>
              <a:ext cx="62308" cy="214277"/>
            </a:xfrm>
            <a:prstGeom prst="moon">
              <a:avLst>
                <a:gd fmla="val 34344" name="adj"/>
              </a:avLst>
            </a:prstGeom>
            <a:solidFill>
              <a:srgbClr val="191919"/>
            </a:solid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8" name="Shape 1468"/>
        <p:cNvGrpSpPr/>
        <p:nvPr/>
      </p:nvGrpSpPr>
      <p:grpSpPr>
        <a:xfrm>
          <a:off x="0" y="0"/>
          <a:ext cx="0" cy="0"/>
          <a:chOff x="0" y="0"/>
          <a:chExt cx="0" cy="0"/>
        </a:xfrm>
      </p:grpSpPr>
      <p:pic>
        <p:nvPicPr>
          <p:cNvPr id="1469" name="Google Shape;1469;p33"/>
          <p:cNvPicPr preferRelativeResize="0"/>
          <p:nvPr/>
        </p:nvPicPr>
        <p:blipFill rotWithShape="1">
          <a:blip r:embed="rId3">
            <a:alphaModFix/>
          </a:blip>
          <a:srcRect b="24133" l="22183" r="22217" t="5009"/>
          <a:stretch/>
        </p:blipFill>
        <p:spPr>
          <a:xfrm>
            <a:off x="1438850" y="64225"/>
            <a:ext cx="6388623" cy="3757067"/>
          </a:xfrm>
          <a:prstGeom prst="rect">
            <a:avLst/>
          </a:prstGeom>
          <a:noFill/>
          <a:ln>
            <a:noFill/>
          </a:ln>
        </p:spPr>
      </p:pic>
      <p:sp>
        <p:nvSpPr>
          <p:cNvPr id="1470" name="Google Shape;1470;p33"/>
          <p:cNvSpPr/>
          <p:nvPr/>
        </p:nvSpPr>
        <p:spPr>
          <a:xfrm>
            <a:off x="1828800" y="1143000"/>
            <a:ext cx="450900" cy="241200"/>
          </a:xfrm>
          <a:prstGeom prst="rect">
            <a:avLst/>
          </a:prstGeom>
          <a:solidFill>
            <a:srgbClr val="E8F7FC"/>
          </a:solidFill>
          <a:ln cap="flat" cmpd="sng" w="9525">
            <a:solidFill>
              <a:srgbClr val="E8F7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33"/>
          <p:cNvSpPr txBox="1"/>
          <p:nvPr/>
        </p:nvSpPr>
        <p:spPr>
          <a:xfrm>
            <a:off x="1663200" y="1066800"/>
            <a:ext cx="876300" cy="52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600">
                <a:solidFill>
                  <a:srgbClr val="686868"/>
                </a:solidFill>
                <a:latin typeface="Press Start 2P"/>
                <a:ea typeface="Press Start 2P"/>
                <a:cs typeface="Press Start 2P"/>
                <a:sym typeface="Press Start 2P"/>
              </a:rPr>
              <a:t>Alanina</a:t>
            </a:r>
            <a:endParaRPr sz="600">
              <a:solidFill>
                <a:srgbClr val="686868"/>
              </a:solidFill>
              <a:latin typeface="Press Start 2P"/>
              <a:ea typeface="Press Start 2P"/>
              <a:cs typeface="Press Start 2P"/>
              <a:sym typeface="Press Start 2P"/>
            </a:endParaRPr>
          </a:p>
          <a:p>
            <a:pPr indent="0" lvl="0" marL="0" rtl="0" algn="ctr">
              <a:spcBef>
                <a:spcPts val="0"/>
              </a:spcBef>
              <a:spcAft>
                <a:spcPts val="0"/>
              </a:spcAft>
              <a:buNone/>
            </a:pPr>
            <a:r>
              <a:rPr lang="es" sz="600">
                <a:solidFill>
                  <a:srgbClr val="686868"/>
                </a:solidFill>
                <a:latin typeface="Press Start 2P"/>
                <a:ea typeface="Press Start 2P"/>
                <a:cs typeface="Press Start 2P"/>
                <a:sym typeface="Press Start 2P"/>
              </a:rPr>
              <a:t>(Ala)</a:t>
            </a:r>
            <a:endParaRPr sz="600">
              <a:solidFill>
                <a:srgbClr val="686868"/>
              </a:solidFill>
              <a:latin typeface="Press Start 2P"/>
              <a:ea typeface="Press Start 2P"/>
              <a:cs typeface="Press Start 2P"/>
              <a:sym typeface="Press Start 2P"/>
            </a:endParaRPr>
          </a:p>
        </p:txBody>
      </p:sp>
      <p:sp>
        <p:nvSpPr>
          <p:cNvPr id="1472" name="Google Shape;1472;p33"/>
          <p:cNvSpPr/>
          <p:nvPr/>
        </p:nvSpPr>
        <p:spPr>
          <a:xfrm>
            <a:off x="3406488" y="1143000"/>
            <a:ext cx="597300" cy="241200"/>
          </a:xfrm>
          <a:prstGeom prst="rect">
            <a:avLst/>
          </a:prstGeom>
          <a:solidFill>
            <a:srgbClr val="E8F7FC"/>
          </a:solidFill>
          <a:ln cap="flat" cmpd="sng" w="9525">
            <a:solidFill>
              <a:srgbClr val="E8F7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33"/>
          <p:cNvSpPr txBox="1"/>
          <p:nvPr/>
        </p:nvSpPr>
        <p:spPr>
          <a:xfrm>
            <a:off x="3150000" y="1066800"/>
            <a:ext cx="1160400" cy="52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600">
                <a:solidFill>
                  <a:srgbClr val="686868"/>
                </a:solidFill>
                <a:latin typeface="Press Start 2P"/>
                <a:ea typeface="Press Start 2P"/>
                <a:cs typeface="Press Start 2P"/>
                <a:sym typeface="Press Start 2P"/>
              </a:rPr>
              <a:t>Asparragina</a:t>
            </a:r>
            <a:endParaRPr sz="600">
              <a:solidFill>
                <a:srgbClr val="686868"/>
              </a:solidFill>
              <a:latin typeface="Press Start 2P"/>
              <a:ea typeface="Press Start 2P"/>
              <a:cs typeface="Press Start 2P"/>
              <a:sym typeface="Press Start 2P"/>
            </a:endParaRPr>
          </a:p>
          <a:p>
            <a:pPr indent="0" lvl="0" marL="0" rtl="0" algn="ctr">
              <a:spcBef>
                <a:spcPts val="0"/>
              </a:spcBef>
              <a:spcAft>
                <a:spcPts val="0"/>
              </a:spcAft>
              <a:buNone/>
            </a:pPr>
            <a:r>
              <a:rPr lang="es" sz="600">
                <a:solidFill>
                  <a:srgbClr val="686868"/>
                </a:solidFill>
                <a:latin typeface="Press Start 2P"/>
                <a:ea typeface="Press Start 2P"/>
                <a:cs typeface="Press Start 2P"/>
                <a:sym typeface="Press Start 2P"/>
              </a:rPr>
              <a:t>(Asn)</a:t>
            </a:r>
            <a:endParaRPr sz="600">
              <a:solidFill>
                <a:srgbClr val="686868"/>
              </a:solidFill>
              <a:latin typeface="Press Start 2P"/>
              <a:ea typeface="Press Start 2P"/>
              <a:cs typeface="Press Start 2P"/>
              <a:sym typeface="Press Start 2P"/>
            </a:endParaRPr>
          </a:p>
        </p:txBody>
      </p:sp>
      <p:sp>
        <p:nvSpPr>
          <p:cNvPr id="1474" name="Google Shape;1474;p33"/>
          <p:cNvSpPr/>
          <p:nvPr/>
        </p:nvSpPr>
        <p:spPr>
          <a:xfrm>
            <a:off x="5181600" y="1143000"/>
            <a:ext cx="450900" cy="241200"/>
          </a:xfrm>
          <a:prstGeom prst="rect">
            <a:avLst/>
          </a:prstGeom>
          <a:solidFill>
            <a:srgbClr val="E8F7FC"/>
          </a:solidFill>
          <a:ln cap="flat" cmpd="sng" w="9525">
            <a:solidFill>
              <a:srgbClr val="E8F7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33"/>
          <p:cNvSpPr txBox="1"/>
          <p:nvPr/>
        </p:nvSpPr>
        <p:spPr>
          <a:xfrm>
            <a:off x="5016000" y="1066800"/>
            <a:ext cx="876300" cy="52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600">
                <a:solidFill>
                  <a:srgbClr val="686868"/>
                </a:solidFill>
                <a:latin typeface="Press Start 2P"/>
                <a:ea typeface="Press Start 2P"/>
                <a:cs typeface="Press Start 2P"/>
                <a:sym typeface="Press Start 2P"/>
              </a:rPr>
              <a:t>Cisteína</a:t>
            </a:r>
            <a:endParaRPr sz="600">
              <a:solidFill>
                <a:srgbClr val="686868"/>
              </a:solidFill>
              <a:latin typeface="Press Start 2P"/>
              <a:ea typeface="Press Start 2P"/>
              <a:cs typeface="Press Start 2P"/>
              <a:sym typeface="Press Start 2P"/>
            </a:endParaRPr>
          </a:p>
          <a:p>
            <a:pPr indent="0" lvl="0" marL="0" rtl="0" algn="ctr">
              <a:spcBef>
                <a:spcPts val="0"/>
              </a:spcBef>
              <a:spcAft>
                <a:spcPts val="0"/>
              </a:spcAft>
              <a:buNone/>
            </a:pPr>
            <a:r>
              <a:rPr lang="es" sz="600">
                <a:solidFill>
                  <a:srgbClr val="686868"/>
                </a:solidFill>
                <a:latin typeface="Press Start 2P"/>
                <a:ea typeface="Press Start 2P"/>
                <a:cs typeface="Press Start 2P"/>
                <a:sym typeface="Press Start 2P"/>
              </a:rPr>
              <a:t>(Cys)</a:t>
            </a:r>
            <a:endParaRPr sz="600">
              <a:solidFill>
                <a:srgbClr val="686868"/>
              </a:solidFill>
              <a:latin typeface="Press Start 2P"/>
              <a:ea typeface="Press Start 2P"/>
              <a:cs typeface="Press Start 2P"/>
              <a:sym typeface="Press Start 2P"/>
            </a:endParaRPr>
          </a:p>
        </p:txBody>
      </p:sp>
      <p:sp>
        <p:nvSpPr>
          <p:cNvPr id="1476" name="Google Shape;1476;p33"/>
          <p:cNvSpPr/>
          <p:nvPr/>
        </p:nvSpPr>
        <p:spPr>
          <a:xfrm>
            <a:off x="6749671" y="1143000"/>
            <a:ext cx="763200" cy="241200"/>
          </a:xfrm>
          <a:prstGeom prst="rect">
            <a:avLst/>
          </a:prstGeom>
          <a:solidFill>
            <a:srgbClr val="E8F7FC"/>
          </a:solidFill>
          <a:ln cap="flat" cmpd="sng" w="9525">
            <a:solidFill>
              <a:srgbClr val="E8F7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33"/>
          <p:cNvSpPr txBox="1"/>
          <p:nvPr/>
        </p:nvSpPr>
        <p:spPr>
          <a:xfrm>
            <a:off x="6393000" y="1026000"/>
            <a:ext cx="1484700" cy="52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600">
                <a:solidFill>
                  <a:srgbClr val="686868"/>
                </a:solidFill>
                <a:latin typeface="Press Start 2P"/>
                <a:ea typeface="Press Start 2P"/>
                <a:cs typeface="Press Start 2P"/>
                <a:sym typeface="Press Start 2P"/>
              </a:rPr>
              <a:t>Ácido </a:t>
            </a:r>
            <a:endParaRPr sz="600">
              <a:solidFill>
                <a:srgbClr val="686868"/>
              </a:solidFill>
              <a:latin typeface="Press Start 2P"/>
              <a:ea typeface="Press Start 2P"/>
              <a:cs typeface="Press Start 2P"/>
              <a:sym typeface="Press Start 2P"/>
            </a:endParaRPr>
          </a:p>
          <a:p>
            <a:pPr indent="0" lvl="0" marL="0" rtl="0" algn="ctr">
              <a:spcBef>
                <a:spcPts val="0"/>
              </a:spcBef>
              <a:spcAft>
                <a:spcPts val="0"/>
              </a:spcAft>
              <a:buNone/>
            </a:pPr>
            <a:r>
              <a:rPr lang="es" sz="600">
                <a:solidFill>
                  <a:srgbClr val="686868"/>
                </a:solidFill>
                <a:latin typeface="Press Start 2P"/>
                <a:ea typeface="Press Start 2P"/>
                <a:cs typeface="Press Start 2P"/>
                <a:sym typeface="Press Start 2P"/>
              </a:rPr>
              <a:t>glutámico</a:t>
            </a:r>
            <a:endParaRPr sz="600">
              <a:solidFill>
                <a:srgbClr val="686868"/>
              </a:solidFill>
              <a:latin typeface="Press Start 2P"/>
              <a:ea typeface="Press Start 2P"/>
              <a:cs typeface="Press Start 2P"/>
              <a:sym typeface="Press Start 2P"/>
            </a:endParaRPr>
          </a:p>
          <a:p>
            <a:pPr indent="0" lvl="0" marL="0" rtl="0" algn="ctr">
              <a:spcBef>
                <a:spcPts val="0"/>
              </a:spcBef>
              <a:spcAft>
                <a:spcPts val="0"/>
              </a:spcAft>
              <a:buNone/>
            </a:pPr>
            <a:r>
              <a:rPr lang="es" sz="600">
                <a:solidFill>
                  <a:srgbClr val="686868"/>
                </a:solidFill>
                <a:latin typeface="Press Start 2P"/>
                <a:ea typeface="Press Start 2P"/>
                <a:cs typeface="Press Start 2P"/>
                <a:sym typeface="Press Start 2P"/>
              </a:rPr>
              <a:t>(Glu)</a:t>
            </a:r>
            <a:endParaRPr sz="600">
              <a:solidFill>
                <a:srgbClr val="686868"/>
              </a:solidFill>
              <a:latin typeface="Press Start 2P"/>
              <a:ea typeface="Press Start 2P"/>
              <a:cs typeface="Press Start 2P"/>
              <a:sym typeface="Press Start 2P"/>
            </a:endParaRPr>
          </a:p>
        </p:txBody>
      </p:sp>
      <p:sp>
        <p:nvSpPr>
          <p:cNvPr id="1478" name="Google Shape;1478;p33"/>
          <p:cNvSpPr/>
          <p:nvPr/>
        </p:nvSpPr>
        <p:spPr>
          <a:xfrm>
            <a:off x="2667000" y="2209800"/>
            <a:ext cx="450900" cy="241200"/>
          </a:xfrm>
          <a:prstGeom prst="rect">
            <a:avLst/>
          </a:prstGeom>
          <a:solidFill>
            <a:srgbClr val="E8F7FC"/>
          </a:solidFill>
          <a:ln cap="flat" cmpd="sng" w="9525">
            <a:solidFill>
              <a:srgbClr val="E8F7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33"/>
          <p:cNvSpPr txBox="1"/>
          <p:nvPr/>
        </p:nvSpPr>
        <p:spPr>
          <a:xfrm>
            <a:off x="2466000" y="2156400"/>
            <a:ext cx="876300" cy="52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600">
                <a:solidFill>
                  <a:srgbClr val="686868"/>
                </a:solidFill>
                <a:latin typeface="Press Start 2P"/>
                <a:ea typeface="Press Start 2P"/>
                <a:cs typeface="Press Start 2P"/>
                <a:sym typeface="Press Start 2P"/>
              </a:rPr>
              <a:t>Histidina</a:t>
            </a:r>
            <a:endParaRPr sz="600">
              <a:solidFill>
                <a:srgbClr val="686868"/>
              </a:solidFill>
              <a:latin typeface="Press Start 2P"/>
              <a:ea typeface="Press Start 2P"/>
              <a:cs typeface="Press Start 2P"/>
              <a:sym typeface="Press Start 2P"/>
            </a:endParaRPr>
          </a:p>
          <a:p>
            <a:pPr indent="0" lvl="0" marL="0" rtl="0" algn="ctr">
              <a:spcBef>
                <a:spcPts val="0"/>
              </a:spcBef>
              <a:spcAft>
                <a:spcPts val="0"/>
              </a:spcAft>
              <a:buNone/>
            </a:pPr>
            <a:r>
              <a:rPr lang="es" sz="600">
                <a:solidFill>
                  <a:srgbClr val="686868"/>
                </a:solidFill>
                <a:latin typeface="Press Start 2P"/>
                <a:ea typeface="Press Start 2P"/>
                <a:cs typeface="Press Start 2P"/>
                <a:sym typeface="Press Start 2P"/>
              </a:rPr>
              <a:t>(His)</a:t>
            </a:r>
            <a:endParaRPr sz="600">
              <a:solidFill>
                <a:srgbClr val="686868"/>
              </a:solidFill>
              <a:latin typeface="Press Start 2P"/>
              <a:ea typeface="Press Start 2P"/>
              <a:cs typeface="Press Start 2P"/>
              <a:sym typeface="Press Start 2P"/>
            </a:endParaRPr>
          </a:p>
        </p:txBody>
      </p:sp>
      <p:sp>
        <p:nvSpPr>
          <p:cNvPr id="1480" name="Google Shape;1480;p33"/>
          <p:cNvSpPr/>
          <p:nvPr/>
        </p:nvSpPr>
        <p:spPr>
          <a:xfrm>
            <a:off x="4356000" y="2209800"/>
            <a:ext cx="450900" cy="264000"/>
          </a:xfrm>
          <a:prstGeom prst="rect">
            <a:avLst/>
          </a:prstGeom>
          <a:solidFill>
            <a:srgbClr val="E8F7FC"/>
          </a:solidFill>
          <a:ln cap="flat" cmpd="sng" w="9525">
            <a:solidFill>
              <a:srgbClr val="E8F7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33"/>
          <p:cNvSpPr txBox="1"/>
          <p:nvPr/>
        </p:nvSpPr>
        <p:spPr>
          <a:xfrm>
            <a:off x="4154400" y="2156400"/>
            <a:ext cx="876300" cy="52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600">
                <a:solidFill>
                  <a:srgbClr val="686868"/>
                </a:solidFill>
                <a:latin typeface="Press Start 2P"/>
                <a:ea typeface="Press Start 2P"/>
                <a:cs typeface="Press Start 2P"/>
                <a:sym typeface="Press Start 2P"/>
              </a:rPr>
              <a:t>Leucina</a:t>
            </a:r>
            <a:endParaRPr sz="600">
              <a:solidFill>
                <a:srgbClr val="686868"/>
              </a:solidFill>
              <a:latin typeface="Press Start 2P"/>
              <a:ea typeface="Press Start 2P"/>
              <a:cs typeface="Press Start 2P"/>
              <a:sym typeface="Press Start 2P"/>
            </a:endParaRPr>
          </a:p>
          <a:p>
            <a:pPr indent="0" lvl="0" marL="0" rtl="0" algn="ctr">
              <a:spcBef>
                <a:spcPts val="0"/>
              </a:spcBef>
              <a:spcAft>
                <a:spcPts val="0"/>
              </a:spcAft>
              <a:buNone/>
            </a:pPr>
            <a:r>
              <a:rPr lang="es" sz="600">
                <a:solidFill>
                  <a:srgbClr val="686868"/>
                </a:solidFill>
                <a:latin typeface="Press Start 2P"/>
                <a:ea typeface="Press Start 2P"/>
                <a:cs typeface="Press Start 2P"/>
                <a:sym typeface="Press Start 2P"/>
              </a:rPr>
              <a:t>(Leu)</a:t>
            </a:r>
            <a:endParaRPr sz="600">
              <a:solidFill>
                <a:srgbClr val="686868"/>
              </a:solidFill>
              <a:latin typeface="Press Start 2P"/>
              <a:ea typeface="Press Start 2P"/>
              <a:cs typeface="Press Start 2P"/>
              <a:sym typeface="Press Start 2P"/>
            </a:endParaRPr>
          </a:p>
        </p:txBody>
      </p:sp>
      <p:grpSp>
        <p:nvGrpSpPr>
          <p:cNvPr id="1482" name="Google Shape;1482;p33"/>
          <p:cNvGrpSpPr/>
          <p:nvPr/>
        </p:nvGrpSpPr>
        <p:grpSpPr>
          <a:xfrm>
            <a:off x="5830800" y="2156400"/>
            <a:ext cx="876300" cy="520800"/>
            <a:chOff x="4916400" y="2232600"/>
            <a:chExt cx="876300" cy="520800"/>
          </a:xfrm>
        </p:grpSpPr>
        <p:sp>
          <p:nvSpPr>
            <p:cNvPr id="1483" name="Google Shape;1483;p33"/>
            <p:cNvSpPr/>
            <p:nvPr/>
          </p:nvSpPr>
          <p:spPr>
            <a:xfrm>
              <a:off x="4991000" y="2247900"/>
              <a:ext cx="763200" cy="300900"/>
            </a:xfrm>
            <a:prstGeom prst="rect">
              <a:avLst/>
            </a:prstGeom>
            <a:solidFill>
              <a:srgbClr val="E8F7FC"/>
            </a:solidFill>
            <a:ln cap="flat" cmpd="sng" w="9525">
              <a:solidFill>
                <a:srgbClr val="E8F7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33"/>
            <p:cNvSpPr txBox="1"/>
            <p:nvPr/>
          </p:nvSpPr>
          <p:spPr>
            <a:xfrm>
              <a:off x="4916400" y="2232600"/>
              <a:ext cx="876300" cy="52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600">
                  <a:solidFill>
                    <a:srgbClr val="686868"/>
                  </a:solidFill>
                  <a:latin typeface="Press Start 2P"/>
                  <a:ea typeface="Press Start 2P"/>
                  <a:cs typeface="Press Start 2P"/>
                  <a:sym typeface="Press Start 2P"/>
                </a:rPr>
                <a:t>Metionina</a:t>
              </a:r>
              <a:endParaRPr sz="600">
                <a:solidFill>
                  <a:srgbClr val="686868"/>
                </a:solidFill>
                <a:latin typeface="Press Start 2P"/>
                <a:ea typeface="Press Start 2P"/>
                <a:cs typeface="Press Start 2P"/>
                <a:sym typeface="Press Start 2P"/>
              </a:endParaRPr>
            </a:p>
            <a:p>
              <a:pPr indent="0" lvl="0" marL="0" rtl="0" algn="ctr">
                <a:spcBef>
                  <a:spcPts val="0"/>
                </a:spcBef>
                <a:spcAft>
                  <a:spcPts val="0"/>
                </a:spcAft>
                <a:buNone/>
              </a:pPr>
              <a:r>
                <a:rPr lang="es" sz="600">
                  <a:solidFill>
                    <a:srgbClr val="686868"/>
                  </a:solidFill>
                  <a:latin typeface="Press Start 2P"/>
                  <a:ea typeface="Press Start 2P"/>
                  <a:cs typeface="Press Start 2P"/>
                  <a:sym typeface="Press Start 2P"/>
                </a:rPr>
                <a:t>(Met)</a:t>
              </a:r>
              <a:endParaRPr sz="600">
                <a:solidFill>
                  <a:srgbClr val="686868"/>
                </a:solidFill>
                <a:latin typeface="Press Start 2P"/>
                <a:ea typeface="Press Start 2P"/>
                <a:cs typeface="Press Start 2P"/>
                <a:sym typeface="Press Start 2P"/>
              </a:endParaRPr>
            </a:p>
          </p:txBody>
        </p:sp>
      </p:grpSp>
      <p:grpSp>
        <p:nvGrpSpPr>
          <p:cNvPr id="1485" name="Google Shape;1485;p33"/>
          <p:cNvGrpSpPr/>
          <p:nvPr/>
        </p:nvGrpSpPr>
        <p:grpSpPr>
          <a:xfrm>
            <a:off x="4992600" y="3412800"/>
            <a:ext cx="876300" cy="520800"/>
            <a:chOff x="4916400" y="2232600"/>
            <a:chExt cx="876300" cy="520800"/>
          </a:xfrm>
        </p:grpSpPr>
        <p:sp>
          <p:nvSpPr>
            <p:cNvPr id="1486" name="Google Shape;1486;p33"/>
            <p:cNvSpPr/>
            <p:nvPr/>
          </p:nvSpPr>
          <p:spPr>
            <a:xfrm>
              <a:off x="4991000" y="2247900"/>
              <a:ext cx="763200" cy="300900"/>
            </a:xfrm>
            <a:prstGeom prst="rect">
              <a:avLst/>
            </a:prstGeom>
            <a:solidFill>
              <a:srgbClr val="E8F7FC"/>
            </a:solidFill>
            <a:ln cap="flat" cmpd="sng" w="9525">
              <a:solidFill>
                <a:srgbClr val="E8F7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33"/>
            <p:cNvSpPr txBox="1"/>
            <p:nvPr/>
          </p:nvSpPr>
          <p:spPr>
            <a:xfrm>
              <a:off x="4916400" y="2232600"/>
              <a:ext cx="876300" cy="52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600">
                  <a:solidFill>
                    <a:srgbClr val="686868"/>
                  </a:solidFill>
                  <a:latin typeface="Press Start 2P"/>
                  <a:ea typeface="Press Start 2P"/>
                  <a:cs typeface="Press Start 2P"/>
                  <a:sym typeface="Press Start 2P"/>
                </a:rPr>
                <a:t>Tirosina</a:t>
              </a:r>
              <a:endParaRPr sz="600">
                <a:solidFill>
                  <a:srgbClr val="686868"/>
                </a:solidFill>
                <a:latin typeface="Press Start 2P"/>
                <a:ea typeface="Press Start 2P"/>
                <a:cs typeface="Press Start 2P"/>
                <a:sym typeface="Press Start 2P"/>
              </a:endParaRPr>
            </a:p>
            <a:p>
              <a:pPr indent="0" lvl="0" marL="0" rtl="0" algn="ctr">
                <a:spcBef>
                  <a:spcPts val="0"/>
                </a:spcBef>
                <a:spcAft>
                  <a:spcPts val="0"/>
                </a:spcAft>
                <a:buNone/>
              </a:pPr>
              <a:r>
                <a:rPr lang="es" sz="600">
                  <a:solidFill>
                    <a:srgbClr val="686868"/>
                  </a:solidFill>
                  <a:latin typeface="Press Start 2P"/>
                  <a:ea typeface="Press Start 2P"/>
                  <a:cs typeface="Press Start 2P"/>
                  <a:sym typeface="Press Start 2P"/>
                </a:rPr>
                <a:t>(Tyr)</a:t>
              </a:r>
              <a:endParaRPr sz="600">
                <a:solidFill>
                  <a:srgbClr val="686868"/>
                </a:solidFill>
                <a:latin typeface="Press Start 2P"/>
                <a:ea typeface="Press Start 2P"/>
                <a:cs typeface="Press Start 2P"/>
                <a:sym typeface="Press Start 2P"/>
              </a:endParaRPr>
            </a:p>
          </p:txBody>
        </p:sp>
      </p:grpSp>
      <p:grpSp>
        <p:nvGrpSpPr>
          <p:cNvPr id="1488" name="Google Shape;1488;p33"/>
          <p:cNvGrpSpPr/>
          <p:nvPr/>
        </p:nvGrpSpPr>
        <p:grpSpPr>
          <a:xfrm>
            <a:off x="3316200" y="3412800"/>
            <a:ext cx="876300" cy="520800"/>
            <a:chOff x="4916400" y="2232600"/>
            <a:chExt cx="876300" cy="520800"/>
          </a:xfrm>
        </p:grpSpPr>
        <p:sp>
          <p:nvSpPr>
            <p:cNvPr id="1489" name="Google Shape;1489;p33"/>
            <p:cNvSpPr/>
            <p:nvPr/>
          </p:nvSpPr>
          <p:spPr>
            <a:xfrm>
              <a:off x="4991000" y="2247900"/>
              <a:ext cx="763200" cy="300900"/>
            </a:xfrm>
            <a:prstGeom prst="rect">
              <a:avLst/>
            </a:prstGeom>
            <a:solidFill>
              <a:srgbClr val="E8F7FC"/>
            </a:solidFill>
            <a:ln cap="flat" cmpd="sng" w="9525">
              <a:solidFill>
                <a:srgbClr val="E8F7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33"/>
            <p:cNvSpPr txBox="1"/>
            <p:nvPr/>
          </p:nvSpPr>
          <p:spPr>
            <a:xfrm>
              <a:off x="4916400" y="2232600"/>
              <a:ext cx="876300" cy="52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600">
                  <a:solidFill>
                    <a:srgbClr val="686868"/>
                  </a:solidFill>
                  <a:latin typeface="Press Start 2P"/>
                  <a:ea typeface="Press Start 2P"/>
                  <a:cs typeface="Press Start 2P"/>
                  <a:sym typeface="Press Start 2P"/>
                </a:rPr>
                <a:t>Treonina</a:t>
              </a:r>
              <a:endParaRPr sz="600">
                <a:solidFill>
                  <a:srgbClr val="686868"/>
                </a:solidFill>
                <a:latin typeface="Press Start 2P"/>
                <a:ea typeface="Press Start 2P"/>
                <a:cs typeface="Press Start 2P"/>
                <a:sym typeface="Press Start 2P"/>
              </a:endParaRPr>
            </a:p>
            <a:p>
              <a:pPr indent="0" lvl="0" marL="0" rtl="0" algn="ctr">
                <a:spcBef>
                  <a:spcPts val="0"/>
                </a:spcBef>
                <a:spcAft>
                  <a:spcPts val="0"/>
                </a:spcAft>
                <a:buNone/>
              </a:pPr>
              <a:r>
                <a:rPr lang="es" sz="600">
                  <a:solidFill>
                    <a:srgbClr val="686868"/>
                  </a:solidFill>
                  <a:latin typeface="Press Start 2P"/>
                  <a:ea typeface="Press Start 2P"/>
                  <a:cs typeface="Press Start 2P"/>
                  <a:sym typeface="Press Start 2P"/>
                </a:rPr>
                <a:t>(Thr)</a:t>
              </a:r>
              <a:endParaRPr sz="600">
                <a:solidFill>
                  <a:srgbClr val="686868"/>
                </a:solidFill>
                <a:latin typeface="Press Start 2P"/>
                <a:ea typeface="Press Start 2P"/>
                <a:cs typeface="Press Start 2P"/>
                <a:sym typeface="Press Start 2P"/>
              </a:endParaRPr>
            </a:p>
          </p:txBody>
        </p:sp>
      </p:grpSp>
      <p:grpSp>
        <p:nvGrpSpPr>
          <p:cNvPr id="1491" name="Google Shape;1491;p33"/>
          <p:cNvGrpSpPr/>
          <p:nvPr/>
        </p:nvGrpSpPr>
        <p:grpSpPr>
          <a:xfrm>
            <a:off x="1711133" y="3412800"/>
            <a:ext cx="768117" cy="316200"/>
            <a:chOff x="4991000" y="2232600"/>
            <a:chExt cx="801458" cy="316200"/>
          </a:xfrm>
        </p:grpSpPr>
        <p:sp>
          <p:nvSpPr>
            <p:cNvPr id="1492" name="Google Shape;1492;p33"/>
            <p:cNvSpPr/>
            <p:nvPr/>
          </p:nvSpPr>
          <p:spPr>
            <a:xfrm>
              <a:off x="4991000" y="2247900"/>
              <a:ext cx="763200" cy="300900"/>
            </a:xfrm>
            <a:prstGeom prst="rect">
              <a:avLst/>
            </a:prstGeom>
            <a:solidFill>
              <a:srgbClr val="E8F7FC"/>
            </a:solidFill>
            <a:ln cap="flat" cmpd="sng" w="9525">
              <a:solidFill>
                <a:srgbClr val="E8F7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33"/>
            <p:cNvSpPr txBox="1"/>
            <p:nvPr/>
          </p:nvSpPr>
          <p:spPr>
            <a:xfrm>
              <a:off x="5029258" y="2232600"/>
              <a:ext cx="763200" cy="28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600">
                  <a:solidFill>
                    <a:srgbClr val="686868"/>
                  </a:solidFill>
                  <a:latin typeface="Press Start 2P"/>
                  <a:ea typeface="Press Start 2P"/>
                  <a:cs typeface="Press Start 2P"/>
                  <a:sym typeface="Press Start 2P"/>
                </a:rPr>
                <a:t>Prolina</a:t>
              </a:r>
              <a:endParaRPr sz="600">
                <a:solidFill>
                  <a:srgbClr val="686868"/>
                </a:solidFill>
                <a:latin typeface="Press Start 2P"/>
                <a:ea typeface="Press Start 2P"/>
                <a:cs typeface="Press Start 2P"/>
                <a:sym typeface="Press Start 2P"/>
              </a:endParaRPr>
            </a:p>
            <a:p>
              <a:pPr indent="0" lvl="0" marL="0" rtl="0" algn="ctr">
                <a:spcBef>
                  <a:spcPts val="0"/>
                </a:spcBef>
                <a:spcAft>
                  <a:spcPts val="0"/>
                </a:spcAft>
                <a:buNone/>
              </a:pPr>
              <a:r>
                <a:rPr lang="es" sz="600">
                  <a:solidFill>
                    <a:srgbClr val="686868"/>
                  </a:solidFill>
                  <a:latin typeface="Press Start 2P"/>
                  <a:ea typeface="Press Start 2P"/>
                  <a:cs typeface="Press Start 2P"/>
                  <a:sym typeface="Press Start 2P"/>
                </a:rPr>
                <a:t>(Pro)</a:t>
              </a:r>
              <a:endParaRPr sz="600">
                <a:solidFill>
                  <a:srgbClr val="686868"/>
                </a:solidFill>
                <a:latin typeface="Press Start 2P"/>
                <a:ea typeface="Press Start 2P"/>
                <a:cs typeface="Press Start 2P"/>
                <a:sym typeface="Press Start 2P"/>
              </a:endParaRPr>
            </a:p>
          </p:txBody>
        </p:sp>
      </p:grpSp>
      <p:grpSp>
        <p:nvGrpSpPr>
          <p:cNvPr id="1494" name="Google Shape;1494;p33"/>
          <p:cNvGrpSpPr/>
          <p:nvPr/>
        </p:nvGrpSpPr>
        <p:grpSpPr>
          <a:xfrm>
            <a:off x="6637800" y="2124175"/>
            <a:ext cx="1160400" cy="553025"/>
            <a:chOff x="7509975" y="2889650"/>
            <a:chExt cx="1160400" cy="553025"/>
          </a:xfrm>
        </p:grpSpPr>
        <p:sp>
          <p:nvSpPr>
            <p:cNvPr id="1495" name="Google Shape;1495;p33"/>
            <p:cNvSpPr/>
            <p:nvPr/>
          </p:nvSpPr>
          <p:spPr>
            <a:xfrm>
              <a:off x="7664325" y="2889650"/>
              <a:ext cx="720000" cy="316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33"/>
            <p:cNvSpPr txBox="1"/>
            <p:nvPr/>
          </p:nvSpPr>
          <p:spPr>
            <a:xfrm>
              <a:off x="7509975" y="2921875"/>
              <a:ext cx="1160400" cy="52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600">
                  <a:solidFill>
                    <a:srgbClr val="686868"/>
                  </a:solidFill>
                  <a:latin typeface="Press Start 2P"/>
                  <a:ea typeface="Press Start 2P"/>
                  <a:cs typeface="Press Start 2P"/>
                  <a:sym typeface="Press Start 2P"/>
                </a:rPr>
                <a:t>Fenilalanina</a:t>
              </a:r>
              <a:endParaRPr sz="600">
                <a:solidFill>
                  <a:srgbClr val="686868"/>
                </a:solidFill>
                <a:latin typeface="Press Start 2P"/>
                <a:ea typeface="Press Start 2P"/>
                <a:cs typeface="Press Start 2P"/>
                <a:sym typeface="Press Start 2P"/>
              </a:endParaRPr>
            </a:p>
            <a:p>
              <a:pPr indent="0" lvl="0" marL="0" rtl="0" algn="ctr">
                <a:spcBef>
                  <a:spcPts val="0"/>
                </a:spcBef>
                <a:spcAft>
                  <a:spcPts val="0"/>
                </a:spcAft>
                <a:buNone/>
              </a:pPr>
              <a:r>
                <a:rPr lang="es" sz="600">
                  <a:solidFill>
                    <a:srgbClr val="686868"/>
                  </a:solidFill>
                  <a:latin typeface="Press Start 2P"/>
                  <a:ea typeface="Press Start 2P"/>
                  <a:cs typeface="Press Start 2P"/>
                  <a:sym typeface="Press Start 2P"/>
                </a:rPr>
                <a:t>(Phe)</a:t>
              </a:r>
              <a:endParaRPr sz="600">
                <a:solidFill>
                  <a:srgbClr val="686868"/>
                </a:solidFill>
                <a:latin typeface="Press Start 2P"/>
                <a:ea typeface="Press Start 2P"/>
                <a:cs typeface="Press Start 2P"/>
                <a:sym typeface="Press Start 2P"/>
              </a:endParaRPr>
            </a:p>
          </p:txBody>
        </p:sp>
      </p:grpSp>
      <p:grpSp>
        <p:nvGrpSpPr>
          <p:cNvPr id="1497" name="Google Shape;1497;p33"/>
          <p:cNvGrpSpPr/>
          <p:nvPr/>
        </p:nvGrpSpPr>
        <p:grpSpPr>
          <a:xfrm>
            <a:off x="5833575" y="3412800"/>
            <a:ext cx="876300" cy="520800"/>
            <a:chOff x="7586175" y="2846863"/>
            <a:chExt cx="876300" cy="520800"/>
          </a:xfrm>
        </p:grpSpPr>
        <p:sp>
          <p:nvSpPr>
            <p:cNvPr id="1498" name="Google Shape;1498;p33"/>
            <p:cNvSpPr/>
            <p:nvPr/>
          </p:nvSpPr>
          <p:spPr>
            <a:xfrm>
              <a:off x="7664325" y="2889650"/>
              <a:ext cx="720000" cy="316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33"/>
            <p:cNvSpPr txBox="1"/>
            <p:nvPr/>
          </p:nvSpPr>
          <p:spPr>
            <a:xfrm>
              <a:off x="7586175" y="2846863"/>
              <a:ext cx="876300" cy="52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600">
                  <a:solidFill>
                    <a:srgbClr val="686868"/>
                  </a:solidFill>
                  <a:latin typeface="Press Start 2P"/>
                  <a:ea typeface="Press Start 2P"/>
                  <a:cs typeface="Press Start 2P"/>
                  <a:sym typeface="Press Start 2P"/>
                </a:rPr>
                <a:t>Valina</a:t>
              </a:r>
              <a:endParaRPr sz="600">
                <a:solidFill>
                  <a:srgbClr val="686868"/>
                </a:solidFill>
                <a:latin typeface="Press Start 2P"/>
                <a:ea typeface="Press Start 2P"/>
                <a:cs typeface="Press Start 2P"/>
                <a:sym typeface="Press Start 2P"/>
              </a:endParaRPr>
            </a:p>
            <a:p>
              <a:pPr indent="0" lvl="0" marL="0" rtl="0" algn="ctr">
                <a:spcBef>
                  <a:spcPts val="0"/>
                </a:spcBef>
                <a:spcAft>
                  <a:spcPts val="0"/>
                </a:spcAft>
                <a:buNone/>
              </a:pPr>
              <a:r>
                <a:rPr lang="es" sz="600">
                  <a:solidFill>
                    <a:srgbClr val="686868"/>
                  </a:solidFill>
                  <a:latin typeface="Press Start 2P"/>
                  <a:ea typeface="Press Start 2P"/>
                  <a:cs typeface="Press Start 2P"/>
                  <a:sym typeface="Press Start 2P"/>
                </a:rPr>
                <a:t>(Val)</a:t>
              </a:r>
              <a:endParaRPr sz="600">
                <a:solidFill>
                  <a:srgbClr val="686868"/>
                </a:solidFill>
                <a:latin typeface="Press Start 2P"/>
                <a:ea typeface="Press Start 2P"/>
                <a:cs typeface="Press Start 2P"/>
                <a:sym typeface="Press Start 2P"/>
              </a:endParaRPr>
            </a:p>
          </p:txBody>
        </p:sp>
      </p:grpSp>
      <p:grpSp>
        <p:nvGrpSpPr>
          <p:cNvPr id="1500" name="Google Shape;1500;p33"/>
          <p:cNvGrpSpPr/>
          <p:nvPr/>
        </p:nvGrpSpPr>
        <p:grpSpPr>
          <a:xfrm>
            <a:off x="4809000" y="2124175"/>
            <a:ext cx="1160400" cy="553025"/>
            <a:chOff x="7509975" y="2889650"/>
            <a:chExt cx="1160400" cy="553025"/>
          </a:xfrm>
        </p:grpSpPr>
        <p:sp>
          <p:nvSpPr>
            <p:cNvPr id="1501" name="Google Shape;1501;p33"/>
            <p:cNvSpPr/>
            <p:nvPr/>
          </p:nvSpPr>
          <p:spPr>
            <a:xfrm>
              <a:off x="7664325" y="2889650"/>
              <a:ext cx="720000" cy="316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33"/>
            <p:cNvSpPr txBox="1"/>
            <p:nvPr/>
          </p:nvSpPr>
          <p:spPr>
            <a:xfrm>
              <a:off x="7509975" y="2921875"/>
              <a:ext cx="1160400" cy="52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600">
                  <a:solidFill>
                    <a:srgbClr val="686868"/>
                  </a:solidFill>
                  <a:latin typeface="Press Start 2P"/>
                  <a:ea typeface="Press Start 2P"/>
                  <a:cs typeface="Press Start 2P"/>
                  <a:sym typeface="Press Start 2P"/>
                </a:rPr>
                <a:t>Lisina</a:t>
              </a:r>
              <a:endParaRPr sz="600">
                <a:solidFill>
                  <a:srgbClr val="686868"/>
                </a:solidFill>
                <a:latin typeface="Press Start 2P"/>
                <a:ea typeface="Press Start 2P"/>
                <a:cs typeface="Press Start 2P"/>
                <a:sym typeface="Press Start 2P"/>
              </a:endParaRPr>
            </a:p>
            <a:p>
              <a:pPr indent="0" lvl="0" marL="0" rtl="0" algn="ctr">
                <a:spcBef>
                  <a:spcPts val="0"/>
                </a:spcBef>
                <a:spcAft>
                  <a:spcPts val="0"/>
                </a:spcAft>
                <a:buNone/>
              </a:pPr>
              <a:r>
                <a:rPr lang="es" sz="600">
                  <a:solidFill>
                    <a:srgbClr val="686868"/>
                  </a:solidFill>
                  <a:latin typeface="Press Start 2P"/>
                  <a:ea typeface="Press Start 2P"/>
                  <a:cs typeface="Press Start 2P"/>
                  <a:sym typeface="Press Start 2P"/>
                </a:rPr>
                <a:t>(Lys)</a:t>
              </a:r>
              <a:endParaRPr sz="600">
                <a:solidFill>
                  <a:srgbClr val="686868"/>
                </a:solidFill>
                <a:latin typeface="Press Start 2P"/>
                <a:ea typeface="Press Start 2P"/>
                <a:cs typeface="Press Start 2P"/>
                <a:sym typeface="Press Start 2P"/>
              </a:endParaRPr>
            </a:p>
          </p:txBody>
        </p:sp>
      </p:grpSp>
      <p:grpSp>
        <p:nvGrpSpPr>
          <p:cNvPr id="1503" name="Google Shape;1503;p33"/>
          <p:cNvGrpSpPr/>
          <p:nvPr/>
        </p:nvGrpSpPr>
        <p:grpSpPr>
          <a:xfrm>
            <a:off x="3168000" y="2124175"/>
            <a:ext cx="1160400" cy="553025"/>
            <a:chOff x="7509975" y="2889650"/>
            <a:chExt cx="1160400" cy="553025"/>
          </a:xfrm>
        </p:grpSpPr>
        <p:sp>
          <p:nvSpPr>
            <p:cNvPr id="1504" name="Google Shape;1504;p33"/>
            <p:cNvSpPr/>
            <p:nvPr/>
          </p:nvSpPr>
          <p:spPr>
            <a:xfrm>
              <a:off x="7664325" y="2889650"/>
              <a:ext cx="720000" cy="316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33"/>
            <p:cNvSpPr txBox="1"/>
            <p:nvPr/>
          </p:nvSpPr>
          <p:spPr>
            <a:xfrm>
              <a:off x="7509975" y="2921875"/>
              <a:ext cx="1160400" cy="52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600">
                  <a:solidFill>
                    <a:srgbClr val="686868"/>
                  </a:solidFill>
                  <a:latin typeface="Press Start 2P"/>
                  <a:ea typeface="Press Start 2P"/>
                  <a:cs typeface="Press Start 2P"/>
                  <a:sym typeface="Press Start 2P"/>
                </a:rPr>
                <a:t>Isoleucina</a:t>
              </a:r>
              <a:endParaRPr sz="600">
                <a:solidFill>
                  <a:srgbClr val="686868"/>
                </a:solidFill>
                <a:latin typeface="Press Start 2P"/>
                <a:ea typeface="Press Start 2P"/>
                <a:cs typeface="Press Start 2P"/>
                <a:sym typeface="Press Start 2P"/>
              </a:endParaRPr>
            </a:p>
            <a:p>
              <a:pPr indent="0" lvl="0" marL="0" rtl="0" algn="ctr">
                <a:spcBef>
                  <a:spcPts val="0"/>
                </a:spcBef>
                <a:spcAft>
                  <a:spcPts val="0"/>
                </a:spcAft>
                <a:buNone/>
              </a:pPr>
              <a:r>
                <a:rPr lang="es" sz="600">
                  <a:solidFill>
                    <a:srgbClr val="686868"/>
                  </a:solidFill>
                  <a:latin typeface="Press Start 2P"/>
                  <a:ea typeface="Press Start 2P"/>
                  <a:cs typeface="Press Start 2P"/>
                  <a:sym typeface="Press Start 2P"/>
                </a:rPr>
                <a:t>(Ile)</a:t>
              </a:r>
              <a:endParaRPr sz="600">
                <a:solidFill>
                  <a:srgbClr val="686868"/>
                </a:solidFill>
                <a:latin typeface="Press Start 2P"/>
                <a:ea typeface="Press Start 2P"/>
                <a:cs typeface="Press Start 2P"/>
                <a:sym typeface="Press Start 2P"/>
              </a:endParaRPr>
            </a:p>
            <a:p>
              <a:pPr indent="0" lvl="0" marL="0" rtl="0" algn="ctr">
                <a:spcBef>
                  <a:spcPts val="0"/>
                </a:spcBef>
                <a:spcAft>
                  <a:spcPts val="0"/>
                </a:spcAft>
                <a:buNone/>
              </a:pPr>
              <a:r>
                <a:t/>
              </a:r>
              <a:endParaRPr sz="600">
                <a:solidFill>
                  <a:srgbClr val="686868"/>
                </a:solidFill>
                <a:latin typeface="Press Start 2P"/>
                <a:ea typeface="Press Start 2P"/>
                <a:cs typeface="Press Start 2P"/>
                <a:sym typeface="Press Start 2P"/>
              </a:endParaRPr>
            </a:p>
          </p:txBody>
        </p:sp>
      </p:grpSp>
      <p:grpSp>
        <p:nvGrpSpPr>
          <p:cNvPr id="1506" name="Google Shape;1506;p33"/>
          <p:cNvGrpSpPr/>
          <p:nvPr/>
        </p:nvGrpSpPr>
        <p:grpSpPr>
          <a:xfrm>
            <a:off x="1456200" y="2124175"/>
            <a:ext cx="1160400" cy="553025"/>
            <a:chOff x="7509975" y="2889650"/>
            <a:chExt cx="1160400" cy="553025"/>
          </a:xfrm>
        </p:grpSpPr>
        <p:sp>
          <p:nvSpPr>
            <p:cNvPr id="1507" name="Google Shape;1507;p33"/>
            <p:cNvSpPr/>
            <p:nvPr/>
          </p:nvSpPr>
          <p:spPr>
            <a:xfrm>
              <a:off x="7664325" y="2889650"/>
              <a:ext cx="720000" cy="316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33"/>
            <p:cNvSpPr txBox="1"/>
            <p:nvPr/>
          </p:nvSpPr>
          <p:spPr>
            <a:xfrm>
              <a:off x="7509975" y="2921875"/>
              <a:ext cx="1160400" cy="52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600">
                  <a:solidFill>
                    <a:srgbClr val="686868"/>
                  </a:solidFill>
                  <a:latin typeface="Press Start 2P"/>
                  <a:ea typeface="Press Start 2P"/>
                  <a:cs typeface="Press Start 2P"/>
                  <a:sym typeface="Press Start 2P"/>
                </a:rPr>
                <a:t>Glicina</a:t>
              </a:r>
              <a:endParaRPr sz="600">
                <a:solidFill>
                  <a:srgbClr val="686868"/>
                </a:solidFill>
                <a:latin typeface="Press Start 2P"/>
                <a:ea typeface="Press Start 2P"/>
                <a:cs typeface="Press Start 2P"/>
                <a:sym typeface="Press Start 2P"/>
              </a:endParaRPr>
            </a:p>
            <a:p>
              <a:pPr indent="0" lvl="0" marL="0" rtl="0" algn="ctr">
                <a:spcBef>
                  <a:spcPts val="0"/>
                </a:spcBef>
                <a:spcAft>
                  <a:spcPts val="0"/>
                </a:spcAft>
                <a:buNone/>
              </a:pPr>
              <a:r>
                <a:rPr lang="es" sz="600">
                  <a:solidFill>
                    <a:srgbClr val="686868"/>
                  </a:solidFill>
                  <a:latin typeface="Press Start 2P"/>
                  <a:ea typeface="Press Start 2P"/>
                  <a:cs typeface="Press Start 2P"/>
                  <a:sym typeface="Press Start 2P"/>
                </a:rPr>
                <a:t>(Gly)</a:t>
              </a:r>
              <a:endParaRPr sz="600">
                <a:solidFill>
                  <a:srgbClr val="686868"/>
                </a:solidFill>
                <a:latin typeface="Press Start 2P"/>
                <a:ea typeface="Press Start 2P"/>
                <a:cs typeface="Press Start 2P"/>
                <a:sym typeface="Press Start 2P"/>
              </a:endParaRPr>
            </a:p>
          </p:txBody>
        </p:sp>
      </p:grpSp>
      <p:grpSp>
        <p:nvGrpSpPr>
          <p:cNvPr id="1509" name="Google Shape;1509;p33"/>
          <p:cNvGrpSpPr/>
          <p:nvPr/>
        </p:nvGrpSpPr>
        <p:grpSpPr>
          <a:xfrm>
            <a:off x="4080975" y="3412800"/>
            <a:ext cx="1024500" cy="520800"/>
            <a:chOff x="7509975" y="2846863"/>
            <a:chExt cx="1024500" cy="520800"/>
          </a:xfrm>
        </p:grpSpPr>
        <p:sp>
          <p:nvSpPr>
            <p:cNvPr id="1510" name="Google Shape;1510;p33"/>
            <p:cNvSpPr/>
            <p:nvPr/>
          </p:nvSpPr>
          <p:spPr>
            <a:xfrm>
              <a:off x="7664325" y="2889650"/>
              <a:ext cx="720000" cy="316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33"/>
            <p:cNvSpPr txBox="1"/>
            <p:nvPr/>
          </p:nvSpPr>
          <p:spPr>
            <a:xfrm>
              <a:off x="7509975" y="2846863"/>
              <a:ext cx="1024500" cy="52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600">
                  <a:solidFill>
                    <a:srgbClr val="686868"/>
                  </a:solidFill>
                  <a:latin typeface="Press Start 2P"/>
                  <a:ea typeface="Press Start 2P"/>
                  <a:cs typeface="Press Start 2P"/>
                  <a:sym typeface="Press Start 2P"/>
                </a:rPr>
                <a:t>Triptófano</a:t>
              </a:r>
              <a:endParaRPr sz="600">
                <a:solidFill>
                  <a:srgbClr val="686868"/>
                </a:solidFill>
                <a:latin typeface="Press Start 2P"/>
                <a:ea typeface="Press Start 2P"/>
                <a:cs typeface="Press Start 2P"/>
                <a:sym typeface="Press Start 2P"/>
              </a:endParaRPr>
            </a:p>
            <a:p>
              <a:pPr indent="0" lvl="0" marL="0" rtl="0" algn="ctr">
                <a:spcBef>
                  <a:spcPts val="0"/>
                </a:spcBef>
                <a:spcAft>
                  <a:spcPts val="0"/>
                </a:spcAft>
                <a:buNone/>
              </a:pPr>
              <a:r>
                <a:rPr lang="es" sz="600">
                  <a:solidFill>
                    <a:srgbClr val="686868"/>
                  </a:solidFill>
                  <a:latin typeface="Press Start 2P"/>
                  <a:ea typeface="Press Start 2P"/>
                  <a:cs typeface="Press Start 2P"/>
                  <a:sym typeface="Press Start 2P"/>
                </a:rPr>
                <a:t>(Trp)</a:t>
              </a:r>
              <a:endParaRPr sz="600">
                <a:solidFill>
                  <a:srgbClr val="686868"/>
                </a:solidFill>
                <a:latin typeface="Press Start 2P"/>
                <a:ea typeface="Press Start 2P"/>
                <a:cs typeface="Press Start 2P"/>
                <a:sym typeface="Press Start 2P"/>
              </a:endParaRPr>
            </a:p>
          </p:txBody>
        </p:sp>
      </p:grpSp>
      <p:grpSp>
        <p:nvGrpSpPr>
          <p:cNvPr id="1512" name="Google Shape;1512;p33"/>
          <p:cNvGrpSpPr/>
          <p:nvPr/>
        </p:nvGrpSpPr>
        <p:grpSpPr>
          <a:xfrm>
            <a:off x="2404575" y="3412800"/>
            <a:ext cx="876300" cy="520800"/>
            <a:chOff x="7586175" y="2846863"/>
            <a:chExt cx="876300" cy="520800"/>
          </a:xfrm>
        </p:grpSpPr>
        <p:sp>
          <p:nvSpPr>
            <p:cNvPr id="1513" name="Google Shape;1513;p33"/>
            <p:cNvSpPr/>
            <p:nvPr/>
          </p:nvSpPr>
          <p:spPr>
            <a:xfrm>
              <a:off x="7664325" y="2889650"/>
              <a:ext cx="720000" cy="316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33"/>
            <p:cNvSpPr txBox="1"/>
            <p:nvPr/>
          </p:nvSpPr>
          <p:spPr>
            <a:xfrm>
              <a:off x="7586175" y="2846863"/>
              <a:ext cx="876300" cy="52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600">
                  <a:solidFill>
                    <a:srgbClr val="686868"/>
                  </a:solidFill>
                  <a:latin typeface="Press Start 2P"/>
                  <a:ea typeface="Press Start 2P"/>
                  <a:cs typeface="Press Start 2P"/>
                  <a:sym typeface="Press Start 2P"/>
                </a:rPr>
                <a:t>Serina</a:t>
              </a:r>
              <a:endParaRPr sz="600">
                <a:solidFill>
                  <a:srgbClr val="686868"/>
                </a:solidFill>
                <a:latin typeface="Press Start 2P"/>
                <a:ea typeface="Press Start 2P"/>
                <a:cs typeface="Press Start 2P"/>
                <a:sym typeface="Press Start 2P"/>
              </a:endParaRPr>
            </a:p>
            <a:p>
              <a:pPr indent="0" lvl="0" marL="0" rtl="0" algn="ctr">
                <a:spcBef>
                  <a:spcPts val="0"/>
                </a:spcBef>
                <a:spcAft>
                  <a:spcPts val="0"/>
                </a:spcAft>
                <a:buNone/>
              </a:pPr>
              <a:r>
                <a:rPr lang="es" sz="600">
                  <a:solidFill>
                    <a:srgbClr val="686868"/>
                  </a:solidFill>
                  <a:latin typeface="Press Start 2P"/>
                  <a:ea typeface="Press Start 2P"/>
                  <a:cs typeface="Press Start 2P"/>
                  <a:sym typeface="Press Start 2P"/>
                </a:rPr>
                <a:t>(Ser)</a:t>
              </a:r>
              <a:endParaRPr sz="600">
                <a:solidFill>
                  <a:srgbClr val="686868"/>
                </a:solidFill>
                <a:latin typeface="Press Start 2P"/>
                <a:ea typeface="Press Start 2P"/>
                <a:cs typeface="Press Start 2P"/>
                <a:sym typeface="Press Start 2P"/>
              </a:endParaRPr>
            </a:p>
          </p:txBody>
        </p:sp>
      </p:grpSp>
      <p:grpSp>
        <p:nvGrpSpPr>
          <p:cNvPr id="1515" name="Google Shape;1515;p33"/>
          <p:cNvGrpSpPr/>
          <p:nvPr/>
        </p:nvGrpSpPr>
        <p:grpSpPr>
          <a:xfrm>
            <a:off x="5833575" y="1065600"/>
            <a:ext cx="876300" cy="520800"/>
            <a:chOff x="7586175" y="2846863"/>
            <a:chExt cx="876300" cy="520800"/>
          </a:xfrm>
        </p:grpSpPr>
        <p:sp>
          <p:nvSpPr>
            <p:cNvPr id="1516" name="Google Shape;1516;p33"/>
            <p:cNvSpPr/>
            <p:nvPr/>
          </p:nvSpPr>
          <p:spPr>
            <a:xfrm>
              <a:off x="7664325" y="2889650"/>
              <a:ext cx="720000" cy="316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33"/>
            <p:cNvSpPr txBox="1"/>
            <p:nvPr/>
          </p:nvSpPr>
          <p:spPr>
            <a:xfrm>
              <a:off x="7586175" y="2846863"/>
              <a:ext cx="876300" cy="52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600">
                  <a:solidFill>
                    <a:srgbClr val="686868"/>
                  </a:solidFill>
                  <a:latin typeface="Press Start 2P"/>
                  <a:ea typeface="Press Start 2P"/>
                  <a:cs typeface="Press Start 2P"/>
                  <a:sym typeface="Press Start 2P"/>
                </a:rPr>
                <a:t>Glutamina</a:t>
              </a:r>
              <a:endParaRPr sz="600">
                <a:solidFill>
                  <a:srgbClr val="686868"/>
                </a:solidFill>
                <a:latin typeface="Press Start 2P"/>
                <a:ea typeface="Press Start 2P"/>
                <a:cs typeface="Press Start 2P"/>
                <a:sym typeface="Press Start 2P"/>
              </a:endParaRPr>
            </a:p>
            <a:p>
              <a:pPr indent="0" lvl="0" marL="0" rtl="0" algn="ctr">
                <a:spcBef>
                  <a:spcPts val="0"/>
                </a:spcBef>
                <a:spcAft>
                  <a:spcPts val="0"/>
                </a:spcAft>
                <a:buNone/>
              </a:pPr>
              <a:r>
                <a:rPr lang="es" sz="600">
                  <a:solidFill>
                    <a:srgbClr val="686868"/>
                  </a:solidFill>
                  <a:latin typeface="Press Start 2P"/>
                  <a:ea typeface="Press Start 2P"/>
                  <a:cs typeface="Press Start 2P"/>
                  <a:sym typeface="Press Start 2P"/>
                </a:rPr>
                <a:t>(Gln)</a:t>
              </a:r>
              <a:endParaRPr sz="600">
                <a:solidFill>
                  <a:srgbClr val="686868"/>
                </a:solidFill>
                <a:latin typeface="Press Start 2P"/>
                <a:ea typeface="Press Start 2P"/>
                <a:cs typeface="Press Start 2P"/>
                <a:sym typeface="Press Start 2P"/>
              </a:endParaRPr>
            </a:p>
          </p:txBody>
        </p:sp>
      </p:grpSp>
      <p:grpSp>
        <p:nvGrpSpPr>
          <p:cNvPr id="1518" name="Google Shape;1518;p33"/>
          <p:cNvGrpSpPr/>
          <p:nvPr/>
        </p:nvGrpSpPr>
        <p:grpSpPr>
          <a:xfrm>
            <a:off x="4157175" y="1026000"/>
            <a:ext cx="876300" cy="520800"/>
            <a:chOff x="7586175" y="2807263"/>
            <a:chExt cx="876300" cy="520800"/>
          </a:xfrm>
        </p:grpSpPr>
        <p:sp>
          <p:nvSpPr>
            <p:cNvPr id="1519" name="Google Shape;1519;p33"/>
            <p:cNvSpPr/>
            <p:nvPr/>
          </p:nvSpPr>
          <p:spPr>
            <a:xfrm>
              <a:off x="7664325" y="2889650"/>
              <a:ext cx="720000" cy="316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33"/>
            <p:cNvSpPr txBox="1"/>
            <p:nvPr/>
          </p:nvSpPr>
          <p:spPr>
            <a:xfrm>
              <a:off x="7586175" y="2807263"/>
              <a:ext cx="876300" cy="52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600">
                  <a:solidFill>
                    <a:srgbClr val="686868"/>
                  </a:solidFill>
                  <a:latin typeface="Press Start 2P"/>
                  <a:ea typeface="Press Start 2P"/>
                  <a:cs typeface="Press Start 2P"/>
                  <a:sym typeface="Press Start 2P"/>
                </a:rPr>
                <a:t>Ácido aspártico</a:t>
              </a:r>
              <a:endParaRPr sz="600">
                <a:solidFill>
                  <a:srgbClr val="686868"/>
                </a:solidFill>
                <a:latin typeface="Press Start 2P"/>
                <a:ea typeface="Press Start 2P"/>
                <a:cs typeface="Press Start 2P"/>
                <a:sym typeface="Press Start 2P"/>
              </a:endParaRPr>
            </a:p>
            <a:p>
              <a:pPr indent="0" lvl="0" marL="0" rtl="0" algn="ctr">
                <a:spcBef>
                  <a:spcPts val="0"/>
                </a:spcBef>
                <a:spcAft>
                  <a:spcPts val="0"/>
                </a:spcAft>
                <a:buNone/>
              </a:pPr>
              <a:r>
                <a:rPr lang="es" sz="600">
                  <a:solidFill>
                    <a:srgbClr val="686868"/>
                  </a:solidFill>
                  <a:latin typeface="Press Start 2P"/>
                  <a:ea typeface="Press Start 2P"/>
                  <a:cs typeface="Press Start 2P"/>
                  <a:sym typeface="Press Start 2P"/>
                </a:rPr>
                <a:t>(Asp)</a:t>
              </a:r>
              <a:endParaRPr sz="600">
                <a:solidFill>
                  <a:srgbClr val="686868"/>
                </a:solidFill>
                <a:latin typeface="Press Start 2P"/>
                <a:ea typeface="Press Start 2P"/>
                <a:cs typeface="Press Start 2P"/>
                <a:sym typeface="Press Start 2P"/>
              </a:endParaRPr>
            </a:p>
          </p:txBody>
        </p:sp>
      </p:grpSp>
      <p:grpSp>
        <p:nvGrpSpPr>
          <p:cNvPr id="1521" name="Google Shape;1521;p33"/>
          <p:cNvGrpSpPr/>
          <p:nvPr/>
        </p:nvGrpSpPr>
        <p:grpSpPr>
          <a:xfrm>
            <a:off x="2444400" y="1065600"/>
            <a:ext cx="876300" cy="520800"/>
            <a:chOff x="7586175" y="2846863"/>
            <a:chExt cx="876300" cy="520800"/>
          </a:xfrm>
        </p:grpSpPr>
        <p:sp>
          <p:nvSpPr>
            <p:cNvPr id="1522" name="Google Shape;1522;p33"/>
            <p:cNvSpPr/>
            <p:nvPr/>
          </p:nvSpPr>
          <p:spPr>
            <a:xfrm>
              <a:off x="7664325" y="2889650"/>
              <a:ext cx="720000" cy="316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33"/>
            <p:cNvSpPr txBox="1"/>
            <p:nvPr/>
          </p:nvSpPr>
          <p:spPr>
            <a:xfrm>
              <a:off x="7586175" y="2846863"/>
              <a:ext cx="876300" cy="52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600">
                  <a:solidFill>
                    <a:srgbClr val="686868"/>
                  </a:solidFill>
                  <a:latin typeface="Press Start 2P"/>
                  <a:ea typeface="Press Start 2P"/>
                  <a:cs typeface="Press Start 2P"/>
                  <a:sym typeface="Press Start 2P"/>
                </a:rPr>
                <a:t>Arginina</a:t>
              </a:r>
              <a:endParaRPr sz="600">
                <a:solidFill>
                  <a:srgbClr val="686868"/>
                </a:solidFill>
                <a:latin typeface="Press Start 2P"/>
                <a:ea typeface="Press Start 2P"/>
                <a:cs typeface="Press Start 2P"/>
                <a:sym typeface="Press Start 2P"/>
              </a:endParaRPr>
            </a:p>
            <a:p>
              <a:pPr indent="0" lvl="0" marL="0" rtl="0" algn="ctr">
                <a:spcBef>
                  <a:spcPts val="0"/>
                </a:spcBef>
                <a:spcAft>
                  <a:spcPts val="0"/>
                </a:spcAft>
                <a:buNone/>
              </a:pPr>
              <a:r>
                <a:rPr lang="es" sz="600">
                  <a:solidFill>
                    <a:srgbClr val="686868"/>
                  </a:solidFill>
                  <a:latin typeface="Press Start 2P"/>
                  <a:ea typeface="Press Start 2P"/>
                  <a:cs typeface="Press Start 2P"/>
                  <a:sym typeface="Press Start 2P"/>
                </a:rPr>
                <a:t>(Arg)</a:t>
              </a:r>
              <a:endParaRPr sz="600">
                <a:solidFill>
                  <a:srgbClr val="686868"/>
                </a:solidFill>
                <a:latin typeface="Press Start 2P"/>
                <a:ea typeface="Press Start 2P"/>
                <a:cs typeface="Press Start 2P"/>
                <a:sym typeface="Press Start 2P"/>
              </a:endParaRPr>
            </a:p>
          </p:txBody>
        </p:sp>
      </p:grpSp>
      <p:grpSp>
        <p:nvGrpSpPr>
          <p:cNvPr id="1524" name="Google Shape;1524;p33"/>
          <p:cNvGrpSpPr/>
          <p:nvPr/>
        </p:nvGrpSpPr>
        <p:grpSpPr>
          <a:xfrm>
            <a:off x="1021399" y="3978108"/>
            <a:ext cx="6953820" cy="1117347"/>
            <a:chOff x="1174221" y="4105350"/>
            <a:chExt cx="6800802" cy="835150"/>
          </a:xfrm>
        </p:grpSpPr>
        <p:pic>
          <p:nvPicPr>
            <p:cNvPr id="1525" name="Google Shape;1525;p33"/>
            <p:cNvPicPr preferRelativeResize="0"/>
            <p:nvPr/>
          </p:nvPicPr>
          <p:blipFill rotWithShape="1">
            <a:blip r:embed="rId4">
              <a:alphaModFix/>
            </a:blip>
            <a:srcRect b="0" l="41523" r="0" t="0"/>
            <a:stretch/>
          </p:blipFill>
          <p:spPr>
            <a:xfrm flipH="1">
              <a:off x="1174221" y="4106175"/>
              <a:ext cx="280175" cy="834325"/>
            </a:xfrm>
            <a:prstGeom prst="rect">
              <a:avLst/>
            </a:prstGeom>
            <a:noFill/>
            <a:ln>
              <a:noFill/>
            </a:ln>
          </p:spPr>
        </p:pic>
        <p:pic>
          <p:nvPicPr>
            <p:cNvPr id="1526" name="Google Shape;1526;p33"/>
            <p:cNvPicPr preferRelativeResize="0"/>
            <p:nvPr/>
          </p:nvPicPr>
          <p:blipFill rotWithShape="1">
            <a:blip r:embed="rId4">
              <a:alphaModFix/>
            </a:blip>
            <a:srcRect b="0" l="0" r="61701" t="0"/>
            <a:stretch/>
          </p:blipFill>
          <p:spPr>
            <a:xfrm flipH="1">
              <a:off x="7780123" y="4106175"/>
              <a:ext cx="194900" cy="834325"/>
            </a:xfrm>
            <a:prstGeom prst="rect">
              <a:avLst/>
            </a:prstGeom>
            <a:noFill/>
            <a:ln>
              <a:noFill/>
            </a:ln>
          </p:spPr>
        </p:pic>
        <p:pic>
          <p:nvPicPr>
            <p:cNvPr id="1527" name="Google Shape;1527;p33"/>
            <p:cNvPicPr preferRelativeResize="0"/>
            <p:nvPr/>
          </p:nvPicPr>
          <p:blipFill rotWithShape="1">
            <a:blip r:embed="rId4">
              <a:alphaModFix/>
            </a:blip>
            <a:srcRect b="0" l="34922" r="49400" t="0"/>
            <a:stretch/>
          </p:blipFill>
          <p:spPr>
            <a:xfrm flipH="1">
              <a:off x="1451375" y="4105350"/>
              <a:ext cx="6370450" cy="834325"/>
            </a:xfrm>
            <a:prstGeom prst="rect">
              <a:avLst/>
            </a:prstGeom>
            <a:noFill/>
            <a:ln>
              <a:noFill/>
            </a:ln>
          </p:spPr>
        </p:pic>
      </p:grpSp>
      <p:sp>
        <p:nvSpPr>
          <p:cNvPr id="1528" name="Google Shape;1528;p33"/>
          <p:cNvSpPr txBox="1"/>
          <p:nvPr/>
        </p:nvSpPr>
        <p:spPr>
          <a:xfrm>
            <a:off x="1202400" y="4017600"/>
            <a:ext cx="6738000" cy="9387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 sz="1100">
                <a:solidFill>
                  <a:schemeClr val="dk1"/>
                </a:solidFill>
                <a:latin typeface="Press Start 2P"/>
                <a:ea typeface="Press Start 2P"/>
                <a:cs typeface="Press Start 2P"/>
                <a:sym typeface="Press Start 2P"/>
              </a:rPr>
              <a:t>Hay 20 aminoácidos diferentes que se utilizan para hacer proteínas. Los aminoácidos son las letras del abecedario que se combinan para formar palabras únicas, las proteínas.</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l">
              <a:spcBef>
                <a:spcPts val="0"/>
              </a:spcBef>
              <a:spcAft>
                <a:spcPts val="0"/>
              </a:spcAft>
              <a:buNone/>
            </a:pPr>
            <a:r>
              <a:t/>
            </a:r>
            <a:endParaRPr>
              <a:solidFill>
                <a:schemeClr val="dk1"/>
              </a:solidFill>
            </a:endParaRPr>
          </a:p>
        </p:txBody>
      </p:sp>
      <p:grpSp>
        <p:nvGrpSpPr>
          <p:cNvPr id="1529" name="Google Shape;1529;p33"/>
          <p:cNvGrpSpPr/>
          <p:nvPr/>
        </p:nvGrpSpPr>
        <p:grpSpPr>
          <a:xfrm>
            <a:off x="118800" y="3966301"/>
            <a:ext cx="627023" cy="990009"/>
            <a:chOff x="118800" y="3966301"/>
            <a:chExt cx="627023" cy="990009"/>
          </a:xfrm>
        </p:grpSpPr>
        <p:grpSp>
          <p:nvGrpSpPr>
            <p:cNvPr id="1530" name="Google Shape;1530;p33"/>
            <p:cNvGrpSpPr/>
            <p:nvPr/>
          </p:nvGrpSpPr>
          <p:grpSpPr>
            <a:xfrm>
              <a:off x="253789" y="3966301"/>
              <a:ext cx="381646" cy="990009"/>
              <a:chOff x="3992694" y="1192179"/>
              <a:chExt cx="1158609" cy="3018322"/>
            </a:xfrm>
          </p:grpSpPr>
          <p:sp>
            <p:nvSpPr>
              <p:cNvPr id="1531" name="Google Shape;1531;p33"/>
              <p:cNvSpPr/>
              <p:nvPr/>
            </p:nvSpPr>
            <p:spPr>
              <a:xfrm>
                <a:off x="4201112" y="1248680"/>
                <a:ext cx="380776" cy="53276"/>
              </a:xfrm>
              <a:custGeom>
                <a:rect b="b" l="l" r="r" t="t"/>
                <a:pathLst>
                  <a:path extrusionOk="0" h="727" w="5196">
                    <a:moveTo>
                      <a:pt x="1" y="1"/>
                    </a:moveTo>
                    <a:lnTo>
                      <a:pt x="1" y="727"/>
                    </a:lnTo>
                    <a:lnTo>
                      <a:pt x="5196" y="727"/>
                    </a:lnTo>
                    <a:lnTo>
                      <a:pt x="5196" y="1"/>
                    </a:ln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33"/>
              <p:cNvSpPr/>
              <p:nvPr/>
            </p:nvSpPr>
            <p:spPr>
              <a:xfrm>
                <a:off x="4563206" y="1248680"/>
                <a:ext cx="381289" cy="53276"/>
              </a:xfrm>
              <a:custGeom>
                <a:rect b="b" l="l" r="r" t="t"/>
                <a:pathLst>
                  <a:path extrusionOk="0" h="727" w="5203">
                    <a:moveTo>
                      <a:pt x="0" y="1"/>
                    </a:moveTo>
                    <a:lnTo>
                      <a:pt x="0" y="727"/>
                    </a:lnTo>
                    <a:lnTo>
                      <a:pt x="5203" y="727"/>
                    </a:lnTo>
                    <a:lnTo>
                      <a:pt x="5203" y="1"/>
                    </a:ln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33"/>
              <p:cNvSpPr/>
              <p:nvPr/>
            </p:nvSpPr>
            <p:spPr>
              <a:xfrm>
                <a:off x="4270218" y="1505465"/>
                <a:ext cx="310571" cy="53276"/>
              </a:xfrm>
              <a:custGeom>
                <a:rect b="b" l="l" r="r" t="t"/>
                <a:pathLst>
                  <a:path extrusionOk="0" h="727" w="4238">
                    <a:moveTo>
                      <a:pt x="1" y="0"/>
                    </a:moveTo>
                    <a:lnTo>
                      <a:pt x="1" y="726"/>
                    </a:lnTo>
                    <a:lnTo>
                      <a:pt x="4238" y="726"/>
                    </a:lnTo>
                    <a:lnTo>
                      <a:pt x="4238" y="0"/>
                    </a:ln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33"/>
              <p:cNvSpPr/>
              <p:nvPr/>
            </p:nvSpPr>
            <p:spPr>
              <a:xfrm>
                <a:off x="4565917" y="1505465"/>
                <a:ext cx="310571" cy="53276"/>
              </a:xfrm>
              <a:custGeom>
                <a:rect b="b" l="l" r="r" t="t"/>
                <a:pathLst>
                  <a:path extrusionOk="0" h="727" w="4238">
                    <a:moveTo>
                      <a:pt x="1" y="0"/>
                    </a:moveTo>
                    <a:lnTo>
                      <a:pt x="1" y="726"/>
                    </a:lnTo>
                    <a:lnTo>
                      <a:pt x="4237" y="726"/>
                    </a:lnTo>
                    <a:lnTo>
                      <a:pt x="4237" y="0"/>
                    </a:ln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33"/>
              <p:cNvSpPr/>
              <p:nvPr/>
            </p:nvSpPr>
            <p:spPr>
              <a:xfrm>
                <a:off x="4037617" y="1192179"/>
                <a:ext cx="200354" cy="171774"/>
              </a:xfrm>
              <a:custGeom>
                <a:rect b="b" l="l" r="r" t="t"/>
                <a:pathLst>
                  <a:path extrusionOk="0" h="2344" w="2734">
                    <a:moveTo>
                      <a:pt x="1565" y="1"/>
                    </a:moveTo>
                    <a:cubicBezTo>
                      <a:pt x="517" y="1"/>
                      <a:pt x="1" y="1266"/>
                      <a:pt x="734" y="2000"/>
                    </a:cubicBezTo>
                    <a:cubicBezTo>
                      <a:pt x="974" y="2237"/>
                      <a:pt x="1269" y="2344"/>
                      <a:pt x="1557" y="2344"/>
                    </a:cubicBezTo>
                    <a:cubicBezTo>
                      <a:pt x="2158" y="2344"/>
                      <a:pt x="2733" y="1880"/>
                      <a:pt x="2733" y="1176"/>
                    </a:cubicBezTo>
                    <a:cubicBezTo>
                      <a:pt x="2733" y="525"/>
                      <a:pt x="2209" y="1"/>
                      <a:pt x="1565" y="1"/>
                    </a:cubicBez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33"/>
              <p:cNvSpPr/>
              <p:nvPr/>
            </p:nvSpPr>
            <p:spPr>
              <a:xfrm>
                <a:off x="4037617" y="1192179"/>
                <a:ext cx="200354" cy="171774"/>
              </a:xfrm>
              <a:custGeom>
                <a:rect b="b" l="l" r="r" t="t"/>
                <a:pathLst>
                  <a:path extrusionOk="0" h="2344" w="2734">
                    <a:moveTo>
                      <a:pt x="1565" y="1"/>
                    </a:moveTo>
                    <a:cubicBezTo>
                      <a:pt x="517" y="1"/>
                      <a:pt x="1" y="1266"/>
                      <a:pt x="734" y="2000"/>
                    </a:cubicBezTo>
                    <a:cubicBezTo>
                      <a:pt x="974" y="2237"/>
                      <a:pt x="1269" y="2344"/>
                      <a:pt x="1557" y="2344"/>
                    </a:cubicBezTo>
                    <a:cubicBezTo>
                      <a:pt x="2158" y="2344"/>
                      <a:pt x="2733" y="1880"/>
                      <a:pt x="2733" y="1176"/>
                    </a:cubicBezTo>
                    <a:cubicBezTo>
                      <a:pt x="2733" y="525"/>
                      <a:pt x="2209" y="1"/>
                      <a:pt x="1565" y="1"/>
                    </a:cubicBez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33"/>
              <p:cNvSpPr/>
              <p:nvPr/>
            </p:nvSpPr>
            <p:spPr>
              <a:xfrm>
                <a:off x="4197301" y="1452261"/>
                <a:ext cx="200281" cy="171994"/>
              </a:xfrm>
              <a:custGeom>
                <a:rect b="b" l="l" r="r" t="t"/>
                <a:pathLst>
                  <a:path extrusionOk="0" h="2347" w="2733">
                    <a:moveTo>
                      <a:pt x="1565" y="0"/>
                    </a:moveTo>
                    <a:cubicBezTo>
                      <a:pt x="517" y="0"/>
                      <a:pt x="0" y="1265"/>
                      <a:pt x="734" y="1999"/>
                    </a:cubicBezTo>
                    <a:cubicBezTo>
                      <a:pt x="974" y="2239"/>
                      <a:pt x="1268" y="2346"/>
                      <a:pt x="1556" y="2346"/>
                    </a:cubicBezTo>
                    <a:cubicBezTo>
                      <a:pt x="2158" y="2346"/>
                      <a:pt x="2732" y="1879"/>
                      <a:pt x="2732" y="1175"/>
                    </a:cubicBezTo>
                    <a:cubicBezTo>
                      <a:pt x="2732" y="524"/>
                      <a:pt x="2208" y="0"/>
                      <a:pt x="1565" y="0"/>
                    </a:cubicBez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33"/>
              <p:cNvSpPr/>
              <p:nvPr/>
            </p:nvSpPr>
            <p:spPr>
              <a:xfrm>
                <a:off x="4920829" y="1192179"/>
                <a:ext cx="200354" cy="171774"/>
              </a:xfrm>
              <a:custGeom>
                <a:rect b="b" l="l" r="r" t="t"/>
                <a:pathLst>
                  <a:path extrusionOk="0" h="2344" w="2734">
                    <a:moveTo>
                      <a:pt x="1169" y="1"/>
                    </a:moveTo>
                    <a:cubicBezTo>
                      <a:pt x="525" y="1"/>
                      <a:pt x="1" y="525"/>
                      <a:pt x="1" y="1176"/>
                    </a:cubicBezTo>
                    <a:cubicBezTo>
                      <a:pt x="1" y="1880"/>
                      <a:pt x="576" y="2344"/>
                      <a:pt x="1175" y="2344"/>
                    </a:cubicBezTo>
                    <a:cubicBezTo>
                      <a:pt x="1462" y="2344"/>
                      <a:pt x="1754" y="2237"/>
                      <a:pt x="1992" y="2000"/>
                    </a:cubicBezTo>
                    <a:cubicBezTo>
                      <a:pt x="2733" y="1266"/>
                      <a:pt x="2209" y="1"/>
                      <a:pt x="1169" y="1"/>
                    </a:cubicBez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33"/>
              <p:cNvSpPr/>
              <p:nvPr/>
            </p:nvSpPr>
            <p:spPr>
              <a:xfrm>
                <a:off x="4920829" y="1192179"/>
                <a:ext cx="200354" cy="171774"/>
              </a:xfrm>
              <a:custGeom>
                <a:rect b="b" l="l" r="r" t="t"/>
                <a:pathLst>
                  <a:path extrusionOk="0" h="2344" w="2734">
                    <a:moveTo>
                      <a:pt x="1169" y="1"/>
                    </a:moveTo>
                    <a:cubicBezTo>
                      <a:pt x="525" y="1"/>
                      <a:pt x="1" y="525"/>
                      <a:pt x="1" y="1176"/>
                    </a:cubicBezTo>
                    <a:cubicBezTo>
                      <a:pt x="1" y="1880"/>
                      <a:pt x="576" y="2344"/>
                      <a:pt x="1175" y="2344"/>
                    </a:cubicBezTo>
                    <a:cubicBezTo>
                      <a:pt x="1462" y="2344"/>
                      <a:pt x="1754" y="2237"/>
                      <a:pt x="1992" y="2000"/>
                    </a:cubicBezTo>
                    <a:cubicBezTo>
                      <a:pt x="2733" y="1266"/>
                      <a:pt x="2209" y="1"/>
                      <a:pt x="1169" y="1"/>
                    </a:cubicBez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33"/>
              <p:cNvSpPr/>
              <p:nvPr/>
            </p:nvSpPr>
            <p:spPr>
              <a:xfrm>
                <a:off x="4761218" y="1452261"/>
                <a:ext cx="171188" cy="171774"/>
              </a:xfrm>
              <a:custGeom>
                <a:rect b="b" l="l" r="r" t="t"/>
                <a:pathLst>
                  <a:path extrusionOk="0" h="2344" w="2336">
                    <a:moveTo>
                      <a:pt x="1168" y="0"/>
                    </a:moveTo>
                    <a:cubicBezTo>
                      <a:pt x="524" y="0"/>
                      <a:pt x="0" y="524"/>
                      <a:pt x="0" y="1175"/>
                    </a:cubicBezTo>
                    <a:cubicBezTo>
                      <a:pt x="0" y="1819"/>
                      <a:pt x="524" y="2343"/>
                      <a:pt x="1168" y="2343"/>
                    </a:cubicBezTo>
                    <a:cubicBezTo>
                      <a:pt x="1812" y="2343"/>
                      <a:pt x="2336" y="1819"/>
                      <a:pt x="2336" y="1175"/>
                    </a:cubicBezTo>
                    <a:cubicBezTo>
                      <a:pt x="2336" y="524"/>
                      <a:pt x="1812" y="0"/>
                      <a:pt x="1168" y="0"/>
                    </a:cubicBez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33"/>
              <p:cNvSpPr/>
              <p:nvPr/>
            </p:nvSpPr>
            <p:spPr>
              <a:xfrm>
                <a:off x="4729413" y="1966784"/>
                <a:ext cx="200281" cy="171628"/>
              </a:xfrm>
              <a:custGeom>
                <a:rect b="b" l="l" r="r" t="t"/>
                <a:pathLst>
                  <a:path extrusionOk="0" h="2342" w="2733">
                    <a:moveTo>
                      <a:pt x="1565" y="1"/>
                    </a:moveTo>
                    <a:cubicBezTo>
                      <a:pt x="517" y="1"/>
                      <a:pt x="0" y="1258"/>
                      <a:pt x="734" y="1999"/>
                    </a:cubicBezTo>
                    <a:cubicBezTo>
                      <a:pt x="970" y="2236"/>
                      <a:pt x="1262" y="2341"/>
                      <a:pt x="1549" y="2341"/>
                    </a:cubicBezTo>
                    <a:cubicBezTo>
                      <a:pt x="2151" y="2341"/>
                      <a:pt x="2733" y="1874"/>
                      <a:pt x="2733" y="1168"/>
                    </a:cubicBezTo>
                    <a:cubicBezTo>
                      <a:pt x="2733" y="525"/>
                      <a:pt x="2209" y="1"/>
                      <a:pt x="1565" y="1"/>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33"/>
              <p:cNvSpPr/>
              <p:nvPr/>
            </p:nvSpPr>
            <p:spPr>
              <a:xfrm>
                <a:off x="4885726" y="2224082"/>
                <a:ext cx="200281" cy="171628"/>
              </a:xfrm>
              <a:custGeom>
                <a:rect b="b" l="l" r="r" t="t"/>
                <a:pathLst>
                  <a:path extrusionOk="0" h="2342" w="2733">
                    <a:moveTo>
                      <a:pt x="1565" y="0"/>
                    </a:moveTo>
                    <a:cubicBezTo>
                      <a:pt x="525" y="0"/>
                      <a:pt x="1" y="1258"/>
                      <a:pt x="742" y="1999"/>
                    </a:cubicBezTo>
                    <a:cubicBezTo>
                      <a:pt x="978" y="2235"/>
                      <a:pt x="1269" y="2341"/>
                      <a:pt x="1555" y="2341"/>
                    </a:cubicBezTo>
                    <a:cubicBezTo>
                      <a:pt x="2155" y="2341"/>
                      <a:pt x="2733" y="1873"/>
                      <a:pt x="2733" y="1168"/>
                    </a:cubicBezTo>
                    <a:cubicBezTo>
                      <a:pt x="2733" y="524"/>
                      <a:pt x="2209" y="0"/>
                      <a:pt x="1565" y="0"/>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33"/>
              <p:cNvSpPr/>
              <p:nvPr/>
            </p:nvSpPr>
            <p:spPr>
              <a:xfrm>
                <a:off x="4951022" y="2478083"/>
                <a:ext cx="200281" cy="171701"/>
              </a:xfrm>
              <a:custGeom>
                <a:rect b="b" l="l" r="r" t="t"/>
                <a:pathLst>
                  <a:path extrusionOk="0" h="2343" w="2733">
                    <a:moveTo>
                      <a:pt x="1565" y="0"/>
                    </a:moveTo>
                    <a:cubicBezTo>
                      <a:pt x="517" y="0"/>
                      <a:pt x="1" y="1258"/>
                      <a:pt x="734" y="1999"/>
                    </a:cubicBezTo>
                    <a:cubicBezTo>
                      <a:pt x="974" y="2236"/>
                      <a:pt x="1268" y="2343"/>
                      <a:pt x="1555" y="2343"/>
                    </a:cubicBezTo>
                    <a:cubicBezTo>
                      <a:pt x="2157" y="2343"/>
                      <a:pt x="2733" y="1877"/>
                      <a:pt x="2733" y="1168"/>
                    </a:cubicBezTo>
                    <a:cubicBezTo>
                      <a:pt x="2733" y="524"/>
                      <a:pt x="2209" y="0"/>
                      <a:pt x="1565" y="0"/>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33"/>
              <p:cNvSpPr/>
              <p:nvPr/>
            </p:nvSpPr>
            <p:spPr>
              <a:xfrm>
                <a:off x="4932921" y="2750184"/>
                <a:ext cx="200867" cy="171554"/>
              </a:xfrm>
              <a:custGeom>
                <a:rect b="b" l="l" r="r" t="t"/>
                <a:pathLst>
                  <a:path extrusionOk="0" h="2341" w="2741">
                    <a:moveTo>
                      <a:pt x="1565" y="0"/>
                    </a:moveTo>
                    <a:cubicBezTo>
                      <a:pt x="524" y="0"/>
                      <a:pt x="0" y="1258"/>
                      <a:pt x="742" y="1999"/>
                    </a:cubicBezTo>
                    <a:cubicBezTo>
                      <a:pt x="978" y="2235"/>
                      <a:pt x="1270" y="2341"/>
                      <a:pt x="1556" y="2341"/>
                    </a:cubicBezTo>
                    <a:cubicBezTo>
                      <a:pt x="2159" y="2341"/>
                      <a:pt x="2740" y="1873"/>
                      <a:pt x="2740" y="1168"/>
                    </a:cubicBezTo>
                    <a:cubicBezTo>
                      <a:pt x="2740" y="524"/>
                      <a:pt x="2216" y="0"/>
                      <a:pt x="1565" y="0"/>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33"/>
              <p:cNvSpPr/>
              <p:nvPr/>
            </p:nvSpPr>
            <p:spPr>
              <a:xfrm>
                <a:off x="4862129" y="2992605"/>
                <a:ext cx="200354" cy="171481"/>
              </a:xfrm>
              <a:custGeom>
                <a:rect b="b" l="l" r="r" t="t"/>
                <a:pathLst>
                  <a:path extrusionOk="0" h="2340" w="2734">
                    <a:moveTo>
                      <a:pt x="1565" y="1"/>
                    </a:moveTo>
                    <a:cubicBezTo>
                      <a:pt x="525" y="1"/>
                      <a:pt x="1" y="1258"/>
                      <a:pt x="734" y="1992"/>
                    </a:cubicBezTo>
                    <a:cubicBezTo>
                      <a:pt x="974" y="2232"/>
                      <a:pt x="1269" y="2339"/>
                      <a:pt x="1557" y="2339"/>
                    </a:cubicBezTo>
                    <a:cubicBezTo>
                      <a:pt x="2158" y="2339"/>
                      <a:pt x="2733" y="1872"/>
                      <a:pt x="2733" y="1168"/>
                    </a:cubicBezTo>
                    <a:cubicBezTo>
                      <a:pt x="2733" y="525"/>
                      <a:pt x="2209" y="1"/>
                      <a:pt x="1565" y="1"/>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33"/>
              <p:cNvSpPr/>
              <p:nvPr/>
            </p:nvSpPr>
            <p:spPr>
              <a:xfrm>
                <a:off x="4726115" y="3258697"/>
                <a:ext cx="200281" cy="171408"/>
              </a:xfrm>
              <a:custGeom>
                <a:rect b="b" l="l" r="r" t="t"/>
                <a:pathLst>
                  <a:path extrusionOk="0" h="2339" w="2733">
                    <a:moveTo>
                      <a:pt x="1565" y="0"/>
                    </a:moveTo>
                    <a:cubicBezTo>
                      <a:pt x="524" y="0"/>
                      <a:pt x="0" y="1258"/>
                      <a:pt x="741" y="1991"/>
                    </a:cubicBezTo>
                    <a:cubicBezTo>
                      <a:pt x="979" y="2232"/>
                      <a:pt x="1272" y="2339"/>
                      <a:pt x="1559" y="2339"/>
                    </a:cubicBezTo>
                    <a:cubicBezTo>
                      <a:pt x="2158" y="2339"/>
                      <a:pt x="2733" y="1871"/>
                      <a:pt x="2733" y="1168"/>
                    </a:cubicBezTo>
                    <a:cubicBezTo>
                      <a:pt x="2733" y="524"/>
                      <a:pt x="2209" y="0"/>
                      <a:pt x="1565" y="0"/>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33"/>
              <p:cNvSpPr/>
              <p:nvPr/>
            </p:nvSpPr>
            <p:spPr>
              <a:xfrm>
                <a:off x="4214303" y="1966784"/>
                <a:ext cx="200281" cy="171628"/>
              </a:xfrm>
              <a:custGeom>
                <a:rect b="b" l="l" r="r" t="t"/>
                <a:pathLst>
                  <a:path extrusionOk="0" h="2342" w="2733">
                    <a:moveTo>
                      <a:pt x="1168" y="1"/>
                    </a:moveTo>
                    <a:cubicBezTo>
                      <a:pt x="524" y="1"/>
                      <a:pt x="0" y="525"/>
                      <a:pt x="0" y="1168"/>
                    </a:cubicBezTo>
                    <a:cubicBezTo>
                      <a:pt x="0" y="1874"/>
                      <a:pt x="578" y="2341"/>
                      <a:pt x="1181" y="2341"/>
                    </a:cubicBezTo>
                    <a:cubicBezTo>
                      <a:pt x="1468" y="2341"/>
                      <a:pt x="1760" y="2236"/>
                      <a:pt x="1999" y="1999"/>
                    </a:cubicBezTo>
                    <a:cubicBezTo>
                      <a:pt x="2733" y="1258"/>
                      <a:pt x="2209" y="1"/>
                      <a:pt x="1168" y="1"/>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1548" name="Google Shape;1548;p33"/>
              <p:cNvSpPr/>
              <p:nvPr/>
            </p:nvSpPr>
            <p:spPr>
              <a:xfrm>
                <a:off x="4057403" y="2224082"/>
                <a:ext cx="171774" cy="171188"/>
              </a:xfrm>
              <a:custGeom>
                <a:rect b="b" l="l" r="r" t="t"/>
                <a:pathLst>
                  <a:path extrusionOk="0" h="2336" w="2344">
                    <a:moveTo>
                      <a:pt x="1176" y="0"/>
                    </a:moveTo>
                    <a:cubicBezTo>
                      <a:pt x="524" y="0"/>
                      <a:pt x="0" y="524"/>
                      <a:pt x="0" y="1168"/>
                    </a:cubicBezTo>
                    <a:cubicBezTo>
                      <a:pt x="0" y="1812"/>
                      <a:pt x="524" y="2336"/>
                      <a:pt x="1176" y="2336"/>
                    </a:cubicBezTo>
                    <a:cubicBezTo>
                      <a:pt x="1819" y="2336"/>
                      <a:pt x="2343" y="1812"/>
                      <a:pt x="2343" y="1168"/>
                    </a:cubicBezTo>
                    <a:cubicBezTo>
                      <a:pt x="2343" y="524"/>
                      <a:pt x="1819" y="0"/>
                      <a:pt x="1176" y="0"/>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1549" name="Google Shape;1549;p33"/>
              <p:cNvSpPr/>
              <p:nvPr/>
            </p:nvSpPr>
            <p:spPr>
              <a:xfrm>
                <a:off x="3992694" y="2478083"/>
                <a:ext cx="200281" cy="171701"/>
              </a:xfrm>
              <a:custGeom>
                <a:rect b="b" l="l" r="r" t="t"/>
                <a:pathLst>
                  <a:path extrusionOk="0" h="2343" w="2733">
                    <a:moveTo>
                      <a:pt x="1168" y="0"/>
                    </a:moveTo>
                    <a:cubicBezTo>
                      <a:pt x="524" y="0"/>
                      <a:pt x="0" y="524"/>
                      <a:pt x="0" y="1168"/>
                    </a:cubicBezTo>
                    <a:cubicBezTo>
                      <a:pt x="0" y="1877"/>
                      <a:pt x="576" y="2343"/>
                      <a:pt x="1175" y="2343"/>
                    </a:cubicBezTo>
                    <a:cubicBezTo>
                      <a:pt x="1462" y="2343"/>
                      <a:pt x="1754" y="2236"/>
                      <a:pt x="1991" y="1999"/>
                    </a:cubicBezTo>
                    <a:cubicBezTo>
                      <a:pt x="2732" y="1258"/>
                      <a:pt x="2208" y="0"/>
                      <a:pt x="1168" y="0"/>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1550" name="Google Shape;1550;p33"/>
              <p:cNvSpPr/>
              <p:nvPr/>
            </p:nvSpPr>
            <p:spPr>
              <a:xfrm>
                <a:off x="4010209" y="2750184"/>
                <a:ext cx="200281" cy="171554"/>
              </a:xfrm>
              <a:custGeom>
                <a:rect b="b" l="l" r="r" t="t"/>
                <a:pathLst>
                  <a:path extrusionOk="0" h="2341" w="2733">
                    <a:moveTo>
                      <a:pt x="1168" y="0"/>
                    </a:moveTo>
                    <a:cubicBezTo>
                      <a:pt x="525" y="0"/>
                      <a:pt x="1" y="524"/>
                      <a:pt x="1" y="1168"/>
                    </a:cubicBezTo>
                    <a:cubicBezTo>
                      <a:pt x="1" y="1873"/>
                      <a:pt x="578" y="2341"/>
                      <a:pt x="1181" y="2341"/>
                    </a:cubicBezTo>
                    <a:cubicBezTo>
                      <a:pt x="1468" y="2341"/>
                      <a:pt x="1760" y="2235"/>
                      <a:pt x="1999" y="1999"/>
                    </a:cubicBezTo>
                    <a:cubicBezTo>
                      <a:pt x="2733" y="1258"/>
                      <a:pt x="2216"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33"/>
              <p:cNvSpPr/>
              <p:nvPr/>
            </p:nvSpPr>
            <p:spPr>
              <a:xfrm>
                <a:off x="4081000" y="2992605"/>
                <a:ext cx="200794" cy="171481"/>
              </a:xfrm>
              <a:custGeom>
                <a:rect b="b" l="l" r="r" t="t"/>
                <a:pathLst>
                  <a:path extrusionOk="0" h="2340" w="2740">
                    <a:moveTo>
                      <a:pt x="1175" y="1"/>
                    </a:moveTo>
                    <a:cubicBezTo>
                      <a:pt x="524" y="1"/>
                      <a:pt x="0" y="525"/>
                      <a:pt x="0" y="1168"/>
                    </a:cubicBezTo>
                    <a:cubicBezTo>
                      <a:pt x="0" y="1872"/>
                      <a:pt x="578" y="2339"/>
                      <a:pt x="1180" y="2339"/>
                    </a:cubicBezTo>
                    <a:cubicBezTo>
                      <a:pt x="1468" y="2339"/>
                      <a:pt x="1761" y="2232"/>
                      <a:pt x="1999" y="1992"/>
                    </a:cubicBezTo>
                    <a:cubicBezTo>
                      <a:pt x="2740" y="1258"/>
                      <a:pt x="2216" y="1"/>
                      <a:pt x="1175" y="1"/>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33"/>
              <p:cNvSpPr/>
              <p:nvPr/>
            </p:nvSpPr>
            <p:spPr>
              <a:xfrm>
                <a:off x="4217015" y="3258697"/>
                <a:ext cx="200281" cy="171408"/>
              </a:xfrm>
              <a:custGeom>
                <a:rect b="b" l="l" r="r" t="t"/>
                <a:pathLst>
                  <a:path extrusionOk="0" h="2339" w="2733">
                    <a:moveTo>
                      <a:pt x="1168" y="0"/>
                    </a:moveTo>
                    <a:cubicBezTo>
                      <a:pt x="525" y="0"/>
                      <a:pt x="1" y="524"/>
                      <a:pt x="1" y="1168"/>
                    </a:cubicBezTo>
                    <a:cubicBezTo>
                      <a:pt x="1" y="1871"/>
                      <a:pt x="579" y="2339"/>
                      <a:pt x="1180" y="2339"/>
                    </a:cubicBezTo>
                    <a:cubicBezTo>
                      <a:pt x="1468" y="2339"/>
                      <a:pt x="1762" y="2232"/>
                      <a:pt x="1999" y="1991"/>
                    </a:cubicBezTo>
                    <a:cubicBezTo>
                      <a:pt x="2733" y="1258"/>
                      <a:pt x="2216"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33"/>
              <p:cNvSpPr/>
              <p:nvPr/>
            </p:nvSpPr>
            <p:spPr>
              <a:xfrm>
                <a:off x="4757920" y="3781501"/>
                <a:ext cx="171774" cy="171774"/>
              </a:xfrm>
              <a:custGeom>
                <a:rect b="b" l="l" r="r" t="t"/>
                <a:pathLst>
                  <a:path extrusionOk="0" h="2344" w="2344">
                    <a:moveTo>
                      <a:pt x="1168" y="0"/>
                    </a:moveTo>
                    <a:cubicBezTo>
                      <a:pt x="525" y="0"/>
                      <a:pt x="1" y="524"/>
                      <a:pt x="1" y="1175"/>
                    </a:cubicBezTo>
                    <a:cubicBezTo>
                      <a:pt x="1" y="1819"/>
                      <a:pt x="525" y="2343"/>
                      <a:pt x="1168" y="2343"/>
                    </a:cubicBezTo>
                    <a:cubicBezTo>
                      <a:pt x="1820" y="2343"/>
                      <a:pt x="2344" y="1819"/>
                      <a:pt x="2344" y="1175"/>
                    </a:cubicBezTo>
                    <a:cubicBezTo>
                      <a:pt x="2344" y="524"/>
                      <a:pt x="1820"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33"/>
              <p:cNvSpPr/>
              <p:nvPr/>
            </p:nvSpPr>
            <p:spPr>
              <a:xfrm>
                <a:off x="4885726" y="4038726"/>
                <a:ext cx="200281" cy="171774"/>
              </a:xfrm>
              <a:custGeom>
                <a:rect b="b" l="l" r="r" t="t"/>
                <a:pathLst>
                  <a:path extrusionOk="0" h="2344" w="2733">
                    <a:moveTo>
                      <a:pt x="1565" y="1"/>
                    </a:moveTo>
                    <a:cubicBezTo>
                      <a:pt x="525" y="1"/>
                      <a:pt x="1" y="1258"/>
                      <a:pt x="742" y="2000"/>
                    </a:cubicBezTo>
                    <a:cubicBezTo>
                      <a:pt x="979" y="2237"/>
                      <a:pt x="1271" y="2343"/>
                      <a:pt x="1558" y="2343"/>
                    </a:cubicBezTo>
                    <a:cubicBezTo>
                      <a:pt x="2157" y="2343"/>
                      <a:pt x="2733" y="1878"/>
                      <a:pt x="2733" y="1169"/>
                    </a:cubicBezTo>
                    <a:cubicBezTo>
                      <a:pt x="2733" y="525"/>
                      <a:pt x="2209" y="1"/>
                      <a:pt x="1565" y="1"/>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33"/>
              <p:cNvSpPr/>
              <p:nvPr/>
            </p:nvSpPr>
            <p:spPr>
              <a:xfrm>
                <a:off x="4225809" y="3781501"/>
                <a:ext cx="200867" cy="171994"/>
              </a:xfrm>
              <a:custGeom>
                <a:rect b="b" l="l" r="r" t="t"/>
                <a:pathLst>
                  <a:path extrusionOk="0" h="2347" w="2741">
                    <a:moveTo>
                      <a:pt x="1176" y="0"/>
                    </a:moveTo>
                    <a:cubicBezTo>
                      <a:pt x="524" y="0"/>
                      <a:pt x="0" y="524"/>
                      <a:pt x="0" y="1175"/>
                    </a:cubicBezTo>
                    <a:cubicBezTo>
                      <a:pt x="0" y="1879"/>
                      <a:pt x="579" y="2346"/>
                      <a:pt x="1180" y="2346"/>
                    </a:cubicBezTo>
                    <a:cubicBezTo>
                      <a:pt x="1468" y="2346"/>
                      <a:pt x="1761" y="2239"/>
                      <a:pt x="1999" y="1999"/>
                    </a:cubicBezTo>
                    <a:cubicBezTo>
                      <a:pt x="2740" y="1265"/>
                      <a:pt x="2216" y="0"/>
                      <a:pt x="1176" y="0"/>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33"/>
              <p:cNvSpPr/>
              <p:nvPr/>
            </p:nvSpPr>
            <p:spPr>
              <a:xfrm>
                <a:off x="4069495" y="4038726"/>
                <a:ext cx="200281" cy="171774"/>
              </a:xfrm>
              <a:custGeom>
                <a:rect b="b" l="l" r="r" t="t"/>
                <a:pathLst>
                  <a:path extrusionOk="0" h="2344" w="2733">
                    <a:moveTo>
                      <a:pt x="1168" y="1"/>
                    </a:moveTo>
                    <a:cubicBezTo>
                      <a:pt x="524" y="1"/>
                      <a:pt x="0" y="525"/>
                      <a:pt x="0" y="1169"/>
                    </a:cubicBezTo>
                    <a:cubicBezTo>
                      <a:pt x="0" y="1878"/>
                      <a:pt x="576" y="2343"/>
                      <a:pt x="1177" y="2343"/>
                    </a:cubicBezTo>
                    <a:cubicBezTo>
                      <a:pt x="1465" y="2343"/>
                      <a:pt x="1759" y="2237"/>
                      <a:pt x="1999" y="2000"/>
                    </a:cubicBezTo>
                    <a:cubicBezTo>
                      <a:pt x="2732" y="1258"/>
                      <a:pt x="2208" y="1"/>
                      <a:pt x="1168" y="1"/>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33"/>
              <p:cNvSpPr/>
              <p:nvPr/>
            </p:nvSpPr>
            <p:spPr>
              <a:xfrm>
                <a:off x="4395313" y="1667275"/>
                <a:ext cx="313869" cy="268361"/>
              </a:xfrm>
              <a:custGeom>
                <a:rect b="b" l="l" r="r" t="t"/>
                <a:pathLst>
                  <a:path extrusionOk="0" h="3662" w="4283">
                    <a:moveTo>
                      <a:pt x="2448" y="0"/>
                    </a:moveTo>
                    <a:cubicBezTo>
                      <a:pt x="816" y="0"/>
                      <a:pt x="1" y="1969"/>
                      <a:pt x="1153" y="3122"/>
                    </a:cubicBezTo>
                    <a:cubicBezTo>
                      <a:pt x="1526" y="3495"/>
                      <a:pt x="1985" y="3662"/>
                      <a:pt x="2435" y="3662"/>
                    </a:cubicBezTo>
                    <a:cubicBezTo>
                      <a:pt x="3378" y="3662"/>
                      <a:pt x="4282" y="2931"/>
                      <a:pt x="4282" y="1827"/>
                    </a:cubicBezTo>
                    <a:cubicBezTo>
                      <a:pt x="4282" y="816"/>
                      <a:pt x="3459" y="0"/>
                      <a:pt x="2448" y="0"/>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1558" name="Google Shape;1558;p33"/>
              <p:cNvSpPr/>
              <p:nvPr/>
            </p:nvSpPr>
            <p:spPr>
              <a:xfrm>
                <a:off x="4429317" y="3478694"/>
                <a:ext cx="294669" cy="268434"/>
              </a:xfrm>
              <a:custGeom>
                <a:rect b="b" l="l" r="r" t="t"/>
                <a:pathLst>
                  <a:path extrusionOk="0" h="3663" w="4021">
                    <a:moveTo>
                      <a:pt x="2011" y="0"/>
                    </a:moveTo>
                    <a:cubicBezTo>
                      <a:pt x="1543" y="0"/>
                      <a:pt x="1075" y="180"/>
                      <a:pt x="719" y="539"/>
                    </a:cubicBezTo>
                    <a:cubicBezTo>
                      <a:pt x="1" y="1250"/>
                      <a:pt x="1" y="2410"/>
                      <a:pt x="719" y="3129"/>
                    </a:cubicBezTo>
                    <a:cubicBezTo>
                      <a:pt x="1075" y="3485"/>
                      <a:pt x="1543" y="3662"/>
                      <a:pt x="2011" y="3662"/>
                    </a:cubicBezTo>
                    <a:cubicBezTo>
                      <a:pt x="2480" y="3662"/>
                      <a:pt x="2950" y="3485"/>
                      <a:pt x="3309" y="3129"/>
                    </a:cubicBezTo>
                    <a:cubicBezTo>
                      <a:pt x="4020" y="2410"/>
                      <a:pt x="4020" y="1250"/>
                      <a:pt x="3309" y="539"/>
                    </a:cubicBezTo>
                    <a:cubicBezTo>
                      <a:pt x="2950" y="180"/>
                      <a:pt x="2480" y="0"/>
                      <a:pt x="2011" y="0"/>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33"/>
              <p:cNvSpPr/>
              <p:nvPr/>
            </p:nvSpPr>
            <p:spPr>
              <a:xfrm>
                <a:off x="4201112" y="2281683"/>
                <a:ext cx="380776" cy="53276"/>
              </a:xfrm>
              <a:custGeom>
                <a:rect b="b" l="l" r="r" t="t"/>
                <a:pathLst>
                  <a:path extrusionOk="0" h="727" w="5196">
                    <a:moveTo>
                      <a:pt x="1" y="0"/>
                    </a:moveTo>
                    <a:lnTo>
                      <a:pt x="1" y="726"/>
                    </a:lnTo>
                    <a:lnTo>
                      <a:pt x="5196" y="726"/>
                    </a:lnTo>
                    <a:lnTo>
                      <a:pt x="5196" y="0"/>
                    </a:ln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1560" name="Google Shape;1560;p33"/>
              <p:cNvSpPr/>
              <p:nvPr/>
            </p:nvSpPr>
            <p:spPr>
              <a:xfrm>
                <a:off x="4563206" y="2281683"/>
                <a:ext cx="381289" cy="53276"/>
              </a:xfrm>
              <a:custGeom>
                <a:rect b="b" l="l" r="r" t="t"/>
                <a:pathLst>
                  <a:path extrusionOk="0" h="727" w="5203">
                    <a:moveTo>
                      <a:pt x="0" y="0"/>
                    </a:moveTo>
                    <a:lnTo>
                      <a:pt x="0" y="726"/>
                    </a:lnTo>
                    <a:lnTo>
                      <a:pt x="5203" y="726"/>
                    </a:lnTo>
                    <a:lnTo>
                      <a:pt x="5203" y="0"/>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33"/>
              <p:cNvSpPr/>
              <p:nvPr/>
            </p:nvSpPr>
            <p:spPr>
              <a:xfrm>
                <a:off x="4143511" y="2543305"/>
                <a:ext cx="444971" cy="53350"/>
              </a:xfrm>
              <a:custGeom>
                <a:rect b="b" l="l" r="r" t="t"/>
                <a:pathLst>
                  <a:path extrusionOk="0" h="728" w="6072">
                    <a:moveTo>
                      <a:pt x="1" y="1"/>
                    </a:moveTo>
                    <a:lnTo>
                      <a:pt x="1" y="727"/>
                    </a:lnTo>
                    <a:lnTo>
                      <a:pt x="6071" y="727"/>
                    </a:lnTo>
                    <a:lnTo>
                      <a:pt x="6071" y="1"/>
                    </a:ln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1562" name="Google Shape;1562;p33"/>
              <p:cNvSpPr/>
              <p:nvPr/>
            </p:nvSpPr>
            <p:spPr>
              <a:xfrm>
                <a:off x="4567016" y="2543305"/>
                <a:ext cx="445484" cy="53350"/>
              </a:xfrm>
              <a:custGeom>
                <a:rect b="b" l="l" r="r" t="t"/>
                <a:pathLst>
                  <a:path extrusionOk="0" h="728" w="6079">
                    <a:moveTo>
                      <a:pt x="1" y="1"/>
                    </a:moveTo>
                    <a:lnTo>
                      <a:pt x="1" y="727"/>
                    </a:lnTo>
                    <a:lnTo>
                      <a:pt x="6079" y="727"/>
                    </a:lnTo>
                    <a:lnTo>
                      <a:pt x="6079" y="1"/>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33"/>
              <p:cNvSpPr/>
              <p:nvPr/>
            </p:nvSpPr>
            <p:spPr>
              <a:xfrm>
                <a:off x="4143511" y="3057388"/>
                <a:ext cx="444971" cy="53276"/>
              </a:xfrm>
              <a:custGeom>
                <a:rect b="b" l="l" r="r" t="t"/>
                <a:pathLst>
                  <a:path extrusionOk="0" h="727" w="6072">
                    <a:moveTo>
                      <a:pt x="1" y="0"/>
                    </a:moveTo>
                    <a:lnTo>
                      <a:pt x="1" y="726"/>
                    </a:lnTo>
                    <a:lnTo>
                      <a:pt x="6071" y="726"/>
                    </a:lnTo>
                    <a:lnTo>
                      <a:pt x="6071" y="0"/>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33"/>
              <p:cNvSpPr/>
              <p:nvPr/>
            </p:nvSpPr>
            <p:spPr>
              <a:xfrm>
                <a:off x="4567016" y="3057388"/>
                <a:ext cx="445484" cy="53276"/>
              </a:xfrm>
              <a:custGeom>
                <a:rect b="b" l="l" r="r" t="t"/>
                <a:pathLst>
                  <a:path extrusionOk="0" h="727" w="6079">
                    <a:moveTo>
                      <a:pt x="1" y="0"/>
                    </a:moveTo>
                    <a:lnTo>
                      <a:pt x="1" y="726"/>
                    </a:lnTo>
                    <a:lnTo>
                      <a:pt x="6079" y="726"/>
                    </a:lnTo>
                    <a:lnTo>
                      <a:pt x="6079" y="0"/>
                    </a:ln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33"/>
              <p:cNvSpPr/>
              <p:nvPr/>
            </p:nvSpPr>
            <p:spPr>
              <a:xfrm>
                <a:off x="4143511" y="2791296"/>
                <a:ext cx="444971" cy="53276"/>
              </a:xfrm>
              <a:custGeom>
                <a:rect b="b" l="l" r="r" t="t"/>
                <a:pathLst>
                  <a:path extrusionOk="0" h="727" w="6072">
                    <a:moveTo>
                      <a:pt x="1" y="0"/>
                    </a:moveTo>
                    <a:lnTo>
                      <a:pt x="1" y="727"/>
                    </a:lnTo>
                    <a:lnTo>
                      <a:pt x="6071" y="727"/>
                    </a:lnTo>
                    <a:lnTo>
                      <a:pt x="6071" y="0"/>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33"/>
              <p:cNvSpPr/>
              <p:nvPr/>
            </p:nvSpPr>
            <p:spPr>
              <a:xfrm>
                <a:off x="4567016" y="2791296"/>
                <a:ext cx="445484" cy="53276"/>
              </a:xfrm>
              <a:custGeom>
                <a:rect b="b" l="l" r="r" t="t"/>
                <a:pathLst>
                  <a:path extrusionOk="0" h="727" w="6079">
                    <a:moveTo>
                      <a:pt x="1" y="0"/>
                    </a:moveTo>
                    <a:lnTo>
                      <a:pt x="1" y="727"/>
                    </a:lnTo>
                    <a:lnTo>
                      <a:pt x="6079" y="727"/>
                    </a:lnTo>
                    <a:lnTo>
                      <a:pt x="6079" y="0"/>
                    </a:ln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33"/>
              <p:cNvSpPr/>
              <p:nvPr/>
            </p:nvSpPr>
            <p:spPr>
              <a:xfrm>
                <a:off x="4270218" y="2028782"/>
                <a:ext cx="310571" cy="53276"/>
              </a:xfrm>
              <a:custGeom>
                <a:rect b="b" l="l" r="r" t="t"/>
                <a:pathLst>
                  <a:path extrusionOk="0" h="727" w="4238">
                    <a:moveTo>
                      <a:pt x="1" y="0"/>
                    </a:moveTo>
                    <a:lnTo>
                      <a:pt x="1" y="727"/>
                    </a:lnTo>
                    <a:lnTo>
                      <a:pt x="4238" y="727"/>
                    </a:lnTo>
                    <a:lnTo>
                      <a:pt x="4238" y="0"/>
                    </a:ln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1568" name="Google Shape;1568;p33"/>
              <p:cNvSpPr/>
              <p:nvPr/>
            </p:nvSpPr>
            <p:spPr>
              <a:xfrm>
                <a:off x="4565917" y="2028782"/>
                <a:ext cx="310571" cy="53276"/>
              </a:xfrm>
              <a:custGeom>
                <a:rect b="b" l="l" r="r" t="t"/>
                <a:pathLst>
                  <a:path extrusionOk="0" h="727" w="4238">
                    <a:moveTo>
                      <a:pt x="1" y="0"/>
                    </a:moveTo>
                    <a:lnTo>
                      <a:pt x="1" y="727"/>
                    </a:lnTo>
                    <a:lnTo>
                      <a:pt x="4237" y="727"/>
                    </a:lnTo>
                    <a:lnTo>
                      <a:pt x="4237" y="0"/>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33"/>
              <p:cNvSpPr/>
              <p:nvPr/>
            </p:nvSpPr>
            <p:spPr>
              <a:xfrm>
                <a:off x="4270218" y="3319010"/>
                <a:ext cx="310571" cy="53276"/>
              </a:xfrm>
              <a:custGeom>
                <a:rect b="b" l="l" r="r" t="t"/>
                <a:pathLst>
                  <a:path extrusionOk="0" h="727" w="4238">
                    <a:moveTo>
                      <a:pt x="1" y="1"/>
                    </a:moveTo>
                    <a:lnTo>
                      <a:pt x="1" y="727"/>
                    </a:lnTo>
                    <a:lnTo>
                      <a:pt x="4238" y="727"/>
                    </a:lnTo>
                    <a:lnTo>
                      <a:pt x="4238" y="1"/>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33"/>
              <p:cNvSpPr/>
              <p:nvPr/>
            </p:nvSpPr>
            <p:spPr>
              <a:xfrm>
                <a:off x="4565917" y="3319010"/>
                <a:ext cx="310571" cy="53276"/>
              </a:xfrm>
              <a:custGeom>
                <a:rect b="b" l="l" r="r" t="t"/>
                <a:pathLst>
                  <a:path extrusionOk="0" h="727" w="4238">
                    <a:moveTo>
                      <a:pt x="1" y="1"/>
                    </a:moveTo>
                    <a:lnTo>
                      <a:pt x="1" y="727"/>
                    </a:lnTo>
                    <a:lnTo>
                      <a:pt x="4237" y="727"/>
                    </a:lnTo>
                    <a:lnTo>
                      <a:pt x="4237" y="1"/>
                    </a:ln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33"/>
              <p:cNvSpPr/>
              <p:nvPr/>
            </p:nvSpPr>
            <p:spPr>
              <a:xfrm>
                <a:off x="4567016" y="4099625"/>
                <a:ext cx="445484" cy="52763"/>
              </a:xfrm>
              <a:custGeom>
                <a:rect b="b" l="l" r="r" t="t"/>
                <a:pathLst>
                  <a:path extrusionOk="0" h="720" w="6079">
                    <a:moveTo>
                      <a:pt x="1" y="1"/>
                    </a:moveTo>
                    <a:lnTo>
                      <a:pt x="1" y="719"/>
                    </a:lnTo>
                    <a:lnTo>
                      <a:pt x="6079" y="719"/>
                    </a:lnTo>
                    <a:lnTo>
                      <a:pt x="6079" y="1"/>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33"/>
              <p:cNvSpPr/>
              <p:nvPr/>
            </p:nvSpPr>
            <p:spPr>
              <a:xfrm>
                <a:off x="4143511" y="4099625"/>
                <a:ext cx="444971" cy="52763"/>
              </a:xfrm>
              <a:custGeom>
                <a:rect b="b" l="l" r="r" t="t"/>
                <a:pathLst>
                  <a:path extrusionOk="0" h="720" w="6072">
                    <a:moveTo>
                      <a:pt x="1" y="1"/>
                    </a:moveTo>
                    <a:lnTo>
                      <a:pt x="1" y="719"/>
                    </a:lnTo>
                    <a:lnTo>
                      <a:pt x="6071" y="719"/>
                    </a:lnTo>
                    <a:lnTo>
                      <a:pt x="6071" y="1"/>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33"/>
              <p:cNvSpPr/>
              <p:nvPr/>
            </p:nvSpPr>
            <p:spPr>
              <a:xfrm>
                <a:off x="4574711" y="3838003"/>
                <a:ext cx="310571" cy="53276"/>
              </a:xfrm>
              <a:custGeom>
                <a:rect b="b" l="l" r="r" t="t"/>
                <a:pathLst>
                  <a:path extrusionOk="0" h="727" w="4238">
                    <a:moveTo>
                      <a:pt x="0" y="0"/>
                    </a:moveTo>
                    <a:lnTo>
                      <a:pt x="0" y="726"/>
                    </a:lnTo>
                    <a:lnTo>
                      <a:pt x="4237" y="726"/>
                    </a:lnTo>
                    <a:lnTo>
                      <a:pt x="4237" y="0"/>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p33"/>
              <p:cNvSpPr/>
              <p:nvPr/>
            </p:nvSpPr>
            <p:spPr>
              <a:xfrm>
                <a:off x="4279012" y="3838003"/>
                <a:ext cx="310571" cy="53276"/>
              </a:xfrm>
              <a:custGeom>
                <a:rect b="b" l="l" r="r" t="t"/>
                <a:pathLst>
                  <a:path extrusionOk="0" h="727" w="4238">
                    <a:moveTo>
                      <a:pt x="1" y="0"/>
                    </a:moveTo>
                    <a:lnTo>
                      <a:pt x="1" y="726"/>
                    </a:lnTo>
                    <a:lnTo>
                      <a:pt x="4237" y="726"/>
                    </a:lnTo>
                    <a:lnTo>
                      <a:pt x="4237" y="0"/>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75" name="Google Shape;1575;p33"/>
            <p:cNvGrpSpPr/>
            <p:nvPr/>
          </p:nvGrpSpPr>
          <p:grpSpPr>
            <a:xfrm>
              <a:off x="127351" y="4159605"/>
              <a:ext cx="613331" cy="297113"/>
              <a:chOff x="4379450" y="1472663"/>
              <a:chExt cx="3161500" cy="1531513"/>
            </a:xfrm>
          </p:grpSpPr>
          <p:pic>
            <p:nvPicPr>
              <p:cNvPr id="1576" name="Google Shape;1576;p33"/>
              <p:cNvPicPr preferRelativeResize="0"/>
              <p:nvPr/>
            </p:nvPicPr>
            <p:blipFill>
              <a:blip r:embed="rId5">
                <a:alphaModFix/>
              </a:blip>
              <a:stretch>
                <a:fillRect/>
              </a:stretch>
            </p:blipFill>
            <p:spPr>
              <a:xfrm>
                <a:off x="5940750" y="1651625"/>
                <a:ext cx="1600200" cy="1352550"/>
              </a:xfrm>
              <a:prstGeom prst="rect">
                <a:avLst/>
              </a:prstGeom>
              <a:noFill/>
              <a:ln>
                <a:noFill/>
              </a:ln>
            </p:spPr>
          </p:pic>
          <p:pic>
            <p:nvPicPr>
              <p:cNvPr id="1577" name="Google Shape;1577;p33"/>
              <p:cNvPicPr preferRelativeResize="0"/>
              <p:nvPr/>
            </p:nvPicPr>
            <p:blipFill>
              <a:blip r:embed="rId6">
                <a:alphaModFix/>
              </a:blip>
              <a:stretch>
                <a:fillRect/>
              </a:stretch>
            </p:blipFill>
            <p:spPr>
              <a:xfrm>
                <a:off x="4379450" y="1472663"/>
                <a:ext cx="1466850" cy="1171575"/>
              </a:xfrm>
              <a:prstGeom prst="rect">
                <a:avLst/>
              </a:prstGeom>
              <a:noFill/>
              <a:ln>
                <a:noFill/>
              </a:ln>
            </p:spPr>
          </p:pic>
        </p:grpSp>
        <p:sp>
          <p:nvSpPr>
            <p:cNvPr id="1578" name="Google Shape;1578;p33"/>
            <p:cNvSpPr/>
            <p:nvPr/>
          </p:nvSpPr>
          <p:spPr>
            <a:xfrm rot="-4212067">
              <a:off x="296686" y="4246825"/>
              <a:ext cx="247107" cy="469838"/>
            </a:xfrm>
            <a:prstGeom prst="chord">
              <a:avLst>
                <a:gd fmla="val 5072480" name="adj1"/>
                <a:gd fmla="val 13876752" name="adj2"/>
              </a:avLst>
            </a:prstGeom>
            <a:solidFill>
              <a:srgbClr val="191919"/>
            </a:solid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33"/>
            <p:cNvSpPr/>
            <p:nvPr/>
          </p:nvSpPr>
          <p:spPr>
            <a:xfrm>
              <a:off x="267183" y="4526945"/>
              <a:ext cx="377100" cy="8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p33"/>
            <p:cNvSpPr/>
            <p:nvPr/>
          </p:nvSpPr>
          <p:spPr>
            <a:xfrm rot="5981327">
              <a:off x="601678" y="4078145"/>
              <a:ext cx="62390" cy="218640"/>
            </a:xfrm>
            <a:prstGeom prst="moon">
              <a:avLst>
                <a:gd fmla="val 34344" name="adj"/>
              </a:avLst>
            </a:prstGeom>
            <a:solidFill>
              <a:srgbClr val="191919"/>
            </a:solid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33"/>
            <p:cNvSpPr/>
            <p:nvPr/>
          </p:nvSpPr>
          <p:spPr>
            <a:xfrm flipH="1" rot="-6049381">
              <a:off x="198496" y="4027161"/>
              <a:ext cx="62308" cy="214277"/>
            </a:xfrm>
            <a:prstGeom prst="moon">
              <a:avLst>
                <a:gd fmla="val 34344" name="adj"/>
              </a:avLst>
            </a:prstGeom>
            <a:solidFill>
              <a:srgbClr val="191919"/>
            </a:solid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82" name="Google Shape;1582;p33"/>
          <p:cNvSpPr txBox="1"/>
          <p:nvPr/>
        </p:nvSpPr>
        <p:spPr>
          <a:xfrm>
            <a:off x="8371050" y="4667725"/>
            <a:ext cx="720000" cy="36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2000">
                <a:latin typeface="Press Start 2P"/>
                <a:ea typeface="Press Start 2P"/>
                <a:cs typeface="Press Start 2P"/>
                <a:sym typeface="Press Start 2P"/>
              </a:rPr>
              <a:t>6</a:t>
            </a:r>
            <a:endParaRPr sz="2000">
              <a:latin typeface="Press Start 2P"/>
              <a:ea typeface="Press Start 2P"/>
              <a:cs typeface="Press Start 2P"/>
              <a:sym typeface="Press Start 2P"/>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6" name="Shape 1586"/>
        <p:cNvGrpSpPr/>
        <p:nvPr/>
      </p:nvGrpSpPr>
      <p:grpSpPr>
        <a:xfrm>
          <a:off x="0" y="0"/>
          <a:ext cx="0" cy="0"/>
          <a:chOff x="0" y="0"/>
          <a:chExt cx="0" cy="0"/>
        </a:xfrm>
      </p:grpSpPr>
      <p:pic>
        <p:nvPicPr>
          <p:cNvPr id="1587" name="Google Shape;1587;p34"/>
          <p:cNvPicPr preferRelativeResize="0"/>
          <p:nvPr/>
        </p:nvPicPr>
        <p:blipFill rotWithShape="1">
          <a:blip r:embed="rId3">
            <a:alphaModFix/>
          </a:blip>
          <a:srcRect b="23512" l="26104" r="22245" t="0"/>
          <a:stretch/>
        </p:blipFill>
        <p:spPr>
          <a:xfrm>
            <a:off x="1965275" y="79200"/>
            <a:ext cx="5478851" cy="3743499"/>
          </a:xfrm>
          <a:prstGeom prst="rect">
            <a:avLst/>
          </a:prstGeom>
          <a:noFill/>
          <a:ln>
            <a:noFill/>
          </a:ln>
        </p:spPr>
      </p:pic>
      <p:sp>
        <p:nvSpPr>
          <p:cNvPr id="1588" name="Google Shape;1588;p34"/>
          <p:cNvSpPr/>
          <p:nvPr/>
        </p:nvSpPr>
        <p:spPr>
          <a:xfrm>
            <a:off x="2278925" y="3055550"/>
            <a:ext cx="1629600" cy="76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34"/>
          <p:cNvSpPr txBox="1"/>
          <p:nvPr/>
        </p:nvSpPr>
        <p:spPr>
          <a:xfrm>
            <a:off x="2174250" y="3119200"/>
            <a:ext cx="2037000" cy="70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a:solidFill>
                  <a:srgbClr val="656565"/>
                </a:solidFill>
                <a:latin typeface="Press Start 2P"/>
                <a:ea typeface="Press Start 2P"/>
                <a:cs typeface="Press Start 2P"/>
                <a:sym typeface="Press Start 2P"/>
              </a:rPr>
              <a:t>Alanina</a:t>
            </a:r>
            <a:endParaRPr>
              <a:solidFill>
                <a:srgbClr val="656565"/>
              </a:solidFill>
              <a:latin typeface="Press Start 2P"/>
              <a:ea typeface="Press Start 2P"/>
              <a:cs typeface="Press Start 2P"/>
              <a:sym typeface="Press Start 2P"/>
            </a:endParaRPr>
          </a:p>
          <a:p>
            <a:pPr indent="0" lvl="0" marL="0" rtl="0" algn="ctr">
              <a:spcBef>
                <a:spcPts val="0"/>
              </a:spcBef>
              <a:spcAft>
                <a:spcPts val="0"/>
              </a:spcAft>
              <a:buNone/>
            </a:pPr>
            <a:r>
              <a:rPr lang="es">
                <a:solidFill>
                  <a:srgbClr val="656565"/>
                </a:solidFill>
                <a:latin typeface="Press Start 2P"/>
                <a:ea typeface="Press Start 2P"/>
                <a:cs typeface="Press Start 2P"/>
                <a:sym typeface="Press Start 2P"/>
              </a:rPr>
              <a:t>(Ala)</a:t>
            </a:r>
            <a:endParaRPr>
              <a:solidFill>
                <a:srgbClr val="656565"/>
              </a:solidFill>
              <a:latin typeface="Press Start 2P"/>
              <a:ea typeface="Press Start 2P"/>
              <a:cs typeface="Press Start 2P"/>
              <a:sym typeface="Press Start 2P"/>
            </a:endParaRPr>
          </a:p>
        </p:txBody>
      </p:sp>
      <p:sp>
        <p:nvSpPr>
          <p:cNvPr id="1590" name="Google Shape;1590;p34"/>
          <p:cNvSpPr/>
          <p:nvPr/>
        </p:nvSpPr>
        <p:spPr>
          <a:xfrm>
            <a:off x="4869725" y="3055550"/>
            <a:ext cx="1629600" cy="76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1" name="Google Shape;1591;p34"/>
          <p:cNvSpPr txBox="1"/>
          <p:nvPr/>
        </p:nvSpPr>
        <p:spPr>
          <a:xfrm>
            <a:off x="4765050" y="3119200"/>
            <a:ext cx="2037000" cy="70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a:solidFill>
                  <a:srgbClr val="656565"/>
                </a:solidFill>
                <a:latin typeface="Press Start 2P"/>
                <a:ea typeface="Press Start 2P"/>
                <a:cs typeface="Press Start 2P"/>
                <a:sym typeface="Press Start 2P"/>
              </a:rPr>
              <a:t>Arginina</a:t>
            </a:r>
            <a:endParaRPr>
              <a:solidFill>
                <a:srgbClr val="656565"/>
              </a:solidFill>
              <a:latin typeface="Press Start 2P"/>
              <a:ea typeface="Press Start 2P"/>
              <a:cs typeface="Press Start 2P"/>
              <a:sym typeface="Press Start 2P"/>
            </a:endParaRPr>
          </a:p>
          <a:p>
            <a:pPr indent="0" lvl="0" marL="0" rtl="0" algn="ctr">
              <a:spcBef>
                <a:spcPts val="0"/>
              </a:spcBef>
              <a:spcAft>
                <a:spcPts val="0"/>
              </a:spcAft>
              <a:buNone/>
            </a:pPr>
            <a:r>
              <a:rPr lang="es">
                <a:solidFill>
                  <a:srgbClr val="656565"/>
                </a:solidFill>
                <a:latin typeface="Press Start 2P"/>
                <a:ea typeface="Press Start 2P"/>
                <a:cs typeface="Press Start 2P"/>
                <a:sym typeface="Press Start 2P"/>
              </a:rPr>
              <a:t>(Arg)</a:t>
            </a:r>
            <a:endParaRPr>
              <a:solidFill>
                <a:srgbClr val="656565"/>
              </a:solidFill>
              <a:latin typeface="Press Start 2P"/>
              <a:ea typeface="Press Start 2P"/>
              <a:cs typeface="Press Start 2P"/>
              <a:sym typeface="Press Start 2P"/>
            </a:endParaRPr>
          </a:p>
        </p:txBody>
      </p:sp>
      <p:grpSp>
        <p:nvGrpSpPr>
          <p:cNvPr id="1592" name="Google Shape;1592;p34"/>
          <p:cNvGrpSpPr/>
          <p:nvPr/>
        </p:nvGrpSpPr>
        <p:grpSpPr>
          <a:xfrm>
            <a:off x="1936800" y="640800"/>
            <a:ext cx="1311323" cy="360000"/>
            <a:chOff x="146742" y="376675"/>
            <a:chExt cx="1928700" cy="360000"/>
          </a:xfrm>
        </p:grpSpPr>
        <p:sp>
          <p:nvSpPr>
            <p:cNvPr id="1593" name="Google Shape;1593;p34"/>
            <p:cNvSpPr/>
            <p:nvPr/>
          </p:nvSpPr>
          <p:spPr>
            <a:xfrm>
              <a:off x="236690" y="394675"/>
              <a:ext cx="1838700" cy="254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800"/>
            </a:p>
          </p:txBody>
        </p:sp>
        <p:sp>
          <p:nvSpPr>
            <p:cNvPr id="1594" name="Google Shape;1594;p34"/>
            <p:cNvSpPr txBox="1"/>
            <p:nvPr/>
          </p:nvSpPr>
          <p:spPr>
            <a:xfrm>
              <a:off x="146742" y="376675"/>
              <a:ext cx="1928700" cy="36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800">
                  <a:solidFill>
                    <a:srgbClr val="363636"/>
                  </a:solidFill>
                  <a:latin typeface="Press Start 2P"/>
                  <a:ea typeface="Press Start 2P"/>
                  <a:cs typeface="Press Start 2P"/>
                  <a:sym typeface="Press Start 2P"/>
                </a:rPr>
                <a:t>Grupo amino</a:t>
              </a:r>
              <a:endParaRPr sz="800">
                <a:solidFill>
                  <a:srgbClr val="363636"/>
                </a:solidFill>
                <a:latin typeface="Press Start 2P"/>
                <a:ea typeface="Press Start 2P"/>
                <a:cs typeface="Press Start 2P"/>
                <a:sym typeface="Press Start 2P"/>
              </a:endParaRPr>
            </a:p>
          </p:txBody>
        </p:sp>
      </p:grpSp>
      <p:grpSp>
        <p:nvGrpSpPr>
          <p:cNvPr id="1595" name="Google Shape;1595;p34"/>
          <p:cNvGrpSpPr/>
          <p:nvPr/>
        </p:nvGrpSpPr>
        <p:grpSpPr>
          <a:xfrm>
            <a:off x="1776682" y="1029600"/>
            <a:ext cx="3514711" cy="360000"/>
            <a:chOff x="473619" y="384475"/>
            <a:chExt cx="2681144" cy="360000"/>
          </a:xfrm>
        </p:grpSpPr>
        <p:sp>
          <p:nvSpPr>
            <p:cNvPr id="1596" name="Google Shape;1596;p34"/>
            <p:cNvSpPr/>
            <p:nvPr/>
          </p:nvSpPr>
          <p:spPr>
            <a:xfrm>
              <a:off x="473619" y="394675"/>
              <a:ext cx="1840200" cy="254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900"/>
            </a:p>
          </p:txBody>
        </p:sp>
        <p:sp>
          <p:nvSpPr>
            <p:cNvPr id="1597" name="Google Shape;1597;p34"/>
            <p:cNvSpPr txBox="1"/>
            <p:nvPr/>
          </p:nvSpPr>
          <p:spPr>
            <a:xfrm>
              <a:off x="595763" y="384475"/>
              <a:ext cx="2559000" cy="36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800">
                  <a:solidFill>
                    <a:srgbClr val="363636"/>
                  </a:solidFill>
                  <a:latin typeface="Press Start 2P"/>
                  <a:ea typeface="Press Start 2P"/>
                  <a:cs typeface="Press Start 2P"/>
                  <a:sym typeface="Press Start 2P"/>
                </a:rPr>
                <a:t>Grupo ác. carboxílico</a:t>
              </a:r>
              <a:endParaRPr sz="800">
                <a:solidFill>
                  <a:srgbClr val="363636"/>
                </a:solidFill>
                <a:latin typeface="Press Start 2P"/>
                <a:ea typeface="Press Start 2P"/>
                <a:cs typeface="Press Start 2P"/>
                <a:sym typeface="Press Start 2P"/>
              </a:endParaRPr>
            </a:p>
          </p:txBody>
        </p:sp>
      </p:grpSp>
      <p:sp>
        <p:nvSpPr>
          <p:cNvPr id="1598" name="Google Shape;1598;p34"/>
          <p:cNvSpPr/>
          <p:nvPr/>
        </p:nvSpPr>
        <p:spPr>
          <a:xfrm>
            <a:off x="1836860" y="1044000"/>
            <a:ext cx="138000" cy="245100"/>
          </a:xfrm>
          <a:prstGeom prst="rect">
            <a:avLst/>
          </a:prstGeom>
          <a:solidFill>
            <a:srgbClr val="A3A3A3"/>
          </a:solidFill>
          <a:ln cap="flat" cmpd="sng" w="9525">
            <a:solidFill>
              <a:srgbClr val="A3A3A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p34"/>
          <p:cNvSpPr/>
          <p:nvPr/>
        </p:nvSpPr>
        <p:spPr>
          <a:xfrm>
            <a:off x="1836860" y="663000"/>
            <a:ext cx="138000" cy="245100"/>
          </a:xfrm>
          <a:prstGeom prst="rect">
            <a:avLst/>
          </a:prstGeom>
          <a:solidFill>
            <a:srgbClr val="A3A3A3"/>
          </a:solidFill>
          <a:ln cap="flat" cmpd="sng" w="9525">
            <a:solidFill>
              <a:srgbClr val="A3A3A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00" name="Google Shape;1600;p34"/>
          <p:cNvGrpSpPr/>
          <p:nvPr/>
        </p:nvGrpSpPr>
        <p:grpSpPr>
          <a:xfrm>
            <a:off x="1021399" y="3978108"/>
            <a:ext cx="6953820" cy="1117347"/>
            <a:chOff x="1174221" y="4105350"/>
            <a:chExt cx="6800802" cy="835150"/>
          </a:xfrm>
        </p:grpSpPr>
        <p:pic>
          <p:nvPicPr>
            <p:cNvPr id="1601" name="Google Shape;1601;p34"/>
            <p:cNvPicPr preferRelativeResize="0"/>
            <p:nvPr/>
          </p:nvPicPr>
          <p:blipFill rotWithShape="1">
            <a:blip r:embed="rId4">
              <a:alphaModFix/>
            </a:blip>
            <a:srcRect b="0" l="41523" r="0" t="0"/>
            <a:stretch/>
          </p:blipFill>
          <p:spPr>
            <a:xfrm flipH="1">
              <a:off x="1174221" y="4106175"/>
              <a:ext cx="280175" cy="834325"/>
            </a:xfrm>
            <a:prstGeom prst="rect">
              <a:avLst/>
            </a:prstGeom>
            <a:noFill/>
            <a:ln>
              <a:noFill/>
            </a:ln>
          </p:spPr>
        </p:pic>
        <p:pic>
          <p:nvPicPr>
            <p:cNvPr id="1602" name="Google Shape;1602;p34"/>
            <p:cNvPicPr preferRelativeResize="0"/>
            <p:nvPr/>
          </p:nvPicPr>
          <p:blipFill rotWithShape="1">
            <a:blip r:embed="rId4">
              <a:alphaModFix/>
            </a:blip>
            <a:srcRect b="0" l="0" r="61701" t="0"/>
            <a:stretch/>
          </p:blipFill>
          <p:spPr>
            <a:xfrm flipH="1">
              <a:off x="7780123" y="4106175"/>
              <a:ext cx="194900" cy="834325"/>
            </a:xfrm>
            <a:prstGeom prst="rect">
              <a:avLst/>
            </a:prstGeom>
            <a:noFill/>
            <a:ln>
              <a:noFill/>
            </a:ln>
          </p:spPr>
        </p:pic>
        <p:pic>
          <p:nvPicPr>
            <p:cNvPr id="1603" name="Google Shape;1603;p34"/>
            <p:cNvPicPr preferRelativeResize="0"/>
            <p:nvPr/>
          </p:nvPicPr>
          <p:blipFill rotWithShape="1">
            <a:blip r:embed="rId4">
              <a:alphaModFix/>
            </a:blip>
            <a:srcRect b="0" l="34922" r="49400" t="0"/>
            <a:stretch/>
          </p:blipFill>
          <p:spPr>
            <a:xfrm flipH="1">
              <a:off x="1451375" y="4105350"/>
              <a:ext cx="6370450" cy="834325"/>
            </a:xfrm>
            <a:prstGeom prst="rect">
              <a:avLst/>
            </a:prstGeom>
            <a:noFill/>
            <a:ln>
              <a:noFill/>
            </a:ln>
          </p:spPr>
        </p:pic>
      </p:grpSp>
      <p:sp>
        <p:nvSpPr>
          <p:cNvPr id="1604" name="Google Shape;1604;p34"/>
          <p:cNvSpPr txBox="1"/>
          <p:nvPr/>
        </p:nvSpPr>
        <p:spPr>
          <a:xfrm>
            <a:off x="1202400" y="4017600"/>
            <a:ext cx="6738000" cy="9387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 sz="1100">
                <a:solidFill>
                  <a:schemeClr val="dk1"/>
                </a:solidFill>
                <a:latin typeface="Press Start 2P"/>
                <a:ea typeface="Press Start 2P"/>
                <a:cs typeface="Press Start 2P"/>
                <a:sym typeface="Press Start 2P"/>
              </a:rPr>
              <a:t>Todos los aminoácidos tienen la misma estructura básica que consta de un grupo amino (-NH2) y un grupo ácido caroxílico (-COOH).</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l">
              <a:spcBef>
                <a:spcPts val="0"/>
              </a:spcBef>
              <a:spcAft>
                <a:spcPts val="0"/>
              </a:spcAft>
              <a:buNone/>
            </a:pPr>
            <a:r>
              <a:t/>
            </a:r>
            <a:endParaRPr>
              <a:solidFill>
                <a:schemeClr val="dk1"/>
              </a:solidFill>
            </a:endParaRPr>
          </a:p>
        </p:txBody>
      </p:sp>
      <p:grpSp>
        <p:nvGrpSpPr>
          <p:cNvPr id="1605" name="Google Shape;1605;p34"/>
          <p:cNvGrpSpPr/>
          <p:nvPr/>
        </p:nvGrpSpPr>
        <p:grpSpPr>
          <a:xfrm>
            <a:off x="118800" y="3966301"/>
            <a:ext cx="627023" cy="990009"/>
            <a:chOff x="118800" y="3966301"/>
            <a:chExt cx="627023" cy="990009"/>
          </a:xfrm>
        </p:grpSpPr>
        <p:grpSp>
          <p:nvGrpSpPr>
            <p:cNvPr id="1606" name="Google Shape;1606;p34"/>
            <p:cNvGrpSpPr/>
            <p:nvPr/>
          </p:nvGrpSpPr>
          <p:grpSpPr>
            <a:xfrm>
              <a:off x="253789" y="3966301"/>
              <a:ext cx="381646" cy="990009"/>
              <a:chOff x="3992694" y="1192179"/>
              <a:chExt cx="1158609" cy="3018322"/>
            </a:xfrm>
          </p:grpSpPr>
          <p:sp>
            <p:nvSpPr>
              <p:cNvPr id="1607" name="Google Shape;1607;p34"/>
              <p:cNvSpPr/>
              <p:nvPr/>
            </p:nvSpPr>
            <p:spPr>
              <a:xfrm>
                <a:off x="4201112" y="1248680"/>
                <a:ext cx="380776" cy="53276"/>
              </a:xfrm>
              <a:custGeom>
                <a:rect b="b" l="l" r="r" t="t"/>
                <a:pathLst>
                  <a:path extrusionOk="0" h="727" w="5196">
                    <a:moveTo>
                      <a:pt x="1" y="1"/>
                    </a:moveTo>
                    <a:lnTo>
                      <a:pt x="1" y="727"/>
                    </a:lnTo>
                    <a:lnTo>
                      <a:pt x="5196" y="727"/>
                    </a:lnTo>
                    <a:lnTo>
                      <a:pt x="5196" y="1"/>
                    </a:ln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34"/>
              <p:cNvSpPr/>
              <p:nvPr/>
            </p:nvSpPr>
            <p:spPr>
              <a:xfrm>
                <a:off x="4563206" y="1248680"/>
                <a:ext cx="381289" cy="53276"/>
              </a:xfrm>
              <a:custGeom>
                <a:rect b="b" l="l" r="r" t="t"/>
                <a:pathLst>
                  <a:path extrusionOk="0" h="727" w="5203">
                    <a:moveTo>
                      <a:pt x="0" y="1"/>
                    </a:moveTo>
                    <a:lnTo>
                      <a:pt x="0" y="727"/>
                    </a:lnTo>
                    <a:lnTo>
                      <a:pt x="5203" y="727"/>
                    </a:lnTo>
                    <a:lnTo>
                      <a:pt x="5203" y="1"/>
                    </a:ln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34"/>
              <p:cNvSpPr/>
              <p:nvPr/>
            </p:nvSpPr>
            <p:spPr>
              <a:xfrm>
                <a:off x="4270218" y="1505465"/>
                <a:ext cx="310571" cy="53276"/>
              </a:xfrm>
              <a:custGeom>
                <a:rect b="b" l="l" r="r" t="t"/>
                <a:pathLst>
                  <a:path extrusionOk="0" h="727" w="4238">
                    <a:moveTo>
                      <a:pt x="1" y="0"/>
                    </a:moveTo>
                    <a:lnTo>
                      <a:pt x="1" y="726"/>
                    </a:lnTo>
                    <a:lnTo>
                      <a:pt x="4238" y="726"/>
                    </a:lnTo>
                    <a:lnTo>
                      <a:pt x="4238" y="0"/>
                    </a:ln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p34"/>
              <p:cNvSpPr/>
              <p:nvPr/>
            </p:nvSpPr>
            <p:spPr>
              <a:xfrm>
                <a:off x="4565917" y="1505465"/>
                <a:ext cx="310571" cy="53276"/>
              </a:xfrm>
              <a:custGeom>
                <a:rect b="b" l="l" r="r" t="t"/>
                <a:pathLst>
                  <a:path extrusionOk="0" h="727" w="4238">
                    <a:moveTo>
                      <a:pt x="1" y="0"/>
                    </a:moveTo>
                    <a:lnTo>
                      <a:pt x="1" y="726"/>
                    </a:lnTo>
                    <a:lnTo>
                      <a:pt x="4237" y="726"/>
                    </a:lnTo>
                    <a:lnTo>
                      <a:pt x="4237" y="0"/>
                    </a:ln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34"/>
              <p:cNvSpPr/>
              <p:nvPr/>
            </p:nvSpPr>
            <p:spPr>
              <a:xfrm>
                <a:off x="4037617" y="1192179"/>
                <a:ext cx="200354" cy="171774"/>
              </a:xfrm>
              <a:custGeom>
                <a:rect b="b" l="l" r="r" t="t"/>
                <a:pathLst>
                  <a:path extrusionOk="0" h="2344" w="2734">
                    <a:moveTo>
                      <a:pt x="1565" y="1"/>
                    </a:moveTo>
                    <a:cubicBezTo>
                      <a:pt x="517" y="1"/>
                      <a:pt x="1" y="1266"/>
                      <a:pt x="734" y="2000"/>
                    </a:cubicBezTo>
                    <a:cubicBezTo>
                      <a:pt x="974" y="2237"/>
                      <a:pt x="1269" y="2344"/>
                      <a:pt x="1557" y="2344"/>
                    </a:cubicBezTo>
                    <a:cubicBezTo>
                      <a:pt x="2158" y="2344"/>
                      <a:pt x="2733" y="1880"/>
                      <a:pt x="2733" y="1176"/>
                    </a:cubicBezTo>
                    <a:cubicBezTo>
                      <a:pt x="2733" y="525"/>
                      <a:pt x="2209" y="1"/>
                      <a:pt x="1565" y="1"/>
                    </a:cubicBez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34"/>
              <p:cNvSpPr/>
              <p:nvPr/>
            </p:nvSpPr>
            <p:spPr>
              <a:xfrm>
                <a:off x="4037617" y="1192179"/>
                <a:ext cx="200354" cy="171774"/>
              </a:xfrm>
              <a:custGeom>
                <a:rect b="b" l="l" r="r" t="t"/>
                <a:pathLst>
                  <a:path extrusionOk="0" h="2344" w="2734">
                    <a:moveTo>
                      <a:pt x="1565" y="1"/>
                    </a:moveTo>
                    <a:cubicBezTo>
                      <a:pt x="517" y="1"/>
                      <a:pt x="1" y="1266"/>
                      <a:pt x="734" y="2000"/>
                    </a:cubicBezTo>
                    <a:cubicBezTo>
                      <a:pt x="974" y="2237"/>
                      <a:pt x="1269" y="2344"/>
                      <a:pt x="1557" y="2344"/>
                    </a:cubicBezTo>
                    <a:cubicBezTo>
                      <a:pt x="2158" y="2344"/>
                      <a:pt x="2733" y="1880"/>
                      <a:pt x="2733" y="1176"/>
                    </a:cubicBezTo>
                    <a:cubicBezTo>
                      <a:pt x="2733" y="525"/>
                      <a:pt x="2209" y="1"/>
                      <a:pt x="1565" y="1"/>
                    </a:cubicBez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34"/>
              <p:cNvSpPr/>
              <p:nvPr/>
            </p:nvSpPr>
            <p:spPr>
              <a:xfrm>
                <a:off x="4197301" y="1452261"/>
                <a:ext cx="200281" cy="171994"/>
              </a:xfrm>
              <a:custGeom>
                <a:rect b="b" l="l" r="r" t="t"/>
                <a:pathLst>
                  <a:path extrusionOk="0" h="2347" w="2733">
                    <a:moveTo>
                      <a:pt x="1565" y="0"/>
                    </a:moveTo>
                    <a:cubicBezTo>
                      <a:pt x="517" y="0"/>
                      <a:pt x="0" y="1265"/>
                      <a:pt x="734" y="1999"/>
                    </a:cubicBezTo>
                    <a:cubicBezTo>
                      <a:pt x="974" y="2239"/>
                      <a:pt x="1268" y="2346"/>
                      <a:pt x="1556" y="2346"/>
                    </a:cubicBezTo>
                    <a:cubicBezTo>
                      <a:pt x="2158" y="2346"/>
                      <a:pt x="2732" y="1879"/>
                      <a:pt x="2732" y="1175"/>
                    </a:cubicBezTo>
                    <a:cubicBezTo>
                      <a:pt x="2732" y="524"/>
                      <a:pt x="2208" y="0"/>
                      <a:pt x="1565" y="0"/>
                    </a:cubicBez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34"/>
              <p:cNvSpPr/>
              <p:nvPr/>
            </p:nvSpPr>
            <p:spPr>
              <a:xfrm>
                <a:off x="4920829" y="1192179"/>
                <a:ext cx="200354" cy="171774"/>
              </a:xfrm>
              <a:custGeom>
                <a:rect b="b" l="l" r="r" t="t"/>
                <a:pathLst>
                  <a:path extrusionOk="0" h="2344" w="2734">
                    <a:moveTo>
                      <a:pt x="1169" y="1"/>
                    </a:moveTo>
                    <a:cubicBezTo>
                      <a:pt x="525" y="1"/>
                      <a:pt x="1" y="525"/>
                      <a:pt x="1" y="1176"/>
                    </a:cubicBezTo>
                    <a:cubicBezTo>
                      <a:pt x="1" y="1880"/>
                      <a:pt x="576" y="2344"/>
                      <a:pt x="1175" y="2344"/>
                    </a:cubicBezTo>
                    <a:cubicBezTo>
                      <a:pt x="1462" y="2344"/>
                      <a:pt x="1754" y="2237"/>
                      <a:pt x="1992" y="2000"/>
                    </a:cubicBezTo>
                    <a:cubicBezTo>
                      <a:pt x="2733" y="1266"/>
                      <a:pt x="2209" y="1"/>
                      <a:pt x="1169" y="1"/>
                    </a:cubicBez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34"/>
              <p:cNvSpPr/>
              <p:nvPr/>
            </p:nvSpPr>
            <p:spPr>
              <a:xfrm>
                <a:off x="4920829" y="1192179"/>
                <a:ext cx="200354" cy="171774"/>
              </a:xfrm>
              <a:custGeom>
                <a:rect b="b" l="l" r="r" t="t"/>
                <a:pathLst>
                  <a:path extrusionOk="0" h="2344" w="2734">
                    <a:moveTo>
                      <a:pt x="1169" y="1"/>
                    </a:moveTo>
                    <a:cubicBezTo>
                      <a:pt x="525" y="1"/>
                      <a:pt x="1" y="525"/>
                      <a:pt x="1" y="1176"/>
                    </a:cubicBezTo>
                    <a:cubicBezTo>
                      <a:pt x="1" y="1880"/>
                      <a:pt x="576" y="2344"/>
                      <a:pt x="1175" y="2344"/>
                    </a:cubicBezTo>
                    <a:cubicBezTo>
                      <a:pt x="1462" y="2344"/>
                      <a:pt x="1754" y="2237"/>
                      <a:pt x="1992" y="2000"/>
                    </a:cubicBezTo>
                    <a:cubicBezTo>
                      <a:pt x="2733" y="1266"/>
                      <a:pt x="2209" y="1"/>
                      <a:pt x="1169" y="1"/>
                    </a:cubicBez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34"/>
              <p:cNvSpPr/>
              <p:nvPr/>
            </p:nvSpPr>
            <p:spPr>
              <a:xfrm>
                <a:off x="4761218" y="1452261"/>
                <a:ext cx="171188" cy="171774"/>
              </a:xfrm>
              <a:custGeom>
                <a:rect b="b" l="l" r="r" t="t"/>
                <a:pathLst>
                  <a:path extrusionOk="0" h="2344" w="2336">
                    <a:moveTo>
                      <a:pt x="1168" y="0"/>
                    </a:moveTo>
                    <a:cubicBezTo>
                      <a:pt x="524" y="0"/>
                      <a:pt x="0" y="524"/>
                      <a:pt x="0" y="1175"/>
                    </a:cubicBezTo>
                    <a:cubicBezTo>
                      <a:pt x="0" y="1819"/>
                      <a:pt x="524" y="2343"/>
                      <a:pt x="1168" y="2343"/>
                    </a:cubicBezTo>
                    <a:cubicBezTo>
                      <a:pt x="1812" y="2343"/>
                      <a:pt x="2336" y="1819"/>
                      <a:pt x="2336" y="1175"/>
                    </a:cubicBezTo>
                    <a:cubicBezTo>
                      <a:pt x="2336" y="524"/>
                      <a:pt x="1812" y="0"/>
                      <a:pt x="1168" y="0"/>
                    </a:cubicBez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34"/>
              <p:cNvSpPr/>
              <p:nvPr/>
            </p:nvSpPr>
            <p:spPr>
              <a:xfrm>
                <a:off x="4729413" y="1966784"/>
                <a:ext cx="200281" cy="171628"/>
              </a:xfrm>
              <a:custGeom>
                <a:rect b="b" l="l" r="r" t="t"/>
                <a:pathLst>
                  <a:path extrusionOk="0" h="2342" w="2733">
                    <a:moveTo>
                      <a:pt x="1565" y="1"/>
                    </a:moveTo>
                    <a:cubicBezTo>
                      <a:pt x="517" y="1"/>
                      <a:pt x="0" y="1258"/>
                      <a:pt x="734" y="1999"/>
                    </a:cubicBezTo>
                    <a:cubicBezTo>
                      <a:pt x="970" y="2236"/>
                      <a:pt x="1262" y="2341"/>
                      <a:pt x="1549" y="2341"/>
                    </a:cubicBezTo>
                    <a:cubicBezTo>
                      <a:pt x="2151" y="2341"/>
                      <a:pt x="2733" y="1874"/>
                      <a:pt x="2733" y="1168"/>
                    </a:cubicBezTo>
                    <a:cubicBezTo>
                      <a:pt x="2733" y="525"/>
                      <a:pt x="2209" y="1"/>
                      <a:pt x="1565" y="1"/>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34"/>
              <p:cNvSpPr/>
              <p:nvPr/>
            </p:nvSpPr>
            <p:spPr>
              <a:xfrm>
                <a:off x="4885726" y="2224082"/>
                <a:ext cx="200281" cy="171628"/>
              </a:xfrm>
              <a:custGeom>
                <a:rect b="b" l="l" r="r" t="t"/>
                <a:pathLst>
                  <a:path extrusionOk="0" h="2342" w="2733">
                    <a:moveTo>
                      <a:pt x="1565" y="0"/>
                    </a:moveTo>
                    <a:cubicBezTo>
                      <a:pt x="525" y="0"/>
                      <a:pt x="1" y="1258"/>
                      <a:pt x="742" y="1999"/>
                    </a:cubicBezTo>
                    <a:cubicBezTo>
                      <a:pt x="978" y="2235"/>
                      <a:pt x="1269" y="2341"/>
                      <a:pt x="1555" y="2341"/>
                    </a:cubicBezTo>
                    <a:cubicBezTo>
                      <a:pt x="2155" y="2341"/>
                      <a:pt x="2733" y="1873"/>
                      <a:pt x="2733" y="1168"/>
                    </a:cubicBezTo>
                    <a:cubicBezTo>
                      <a:pt x="2733" y="524"/>
                      <a:pt x="2209" y="0"/>
                      <a:pt x="1565" y="0"/>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34"/>
              <p:cNvSpPr/>
              <p:nvPr/>
            </p:nvSpPr>
            <p:spPr>
              <a:xfrm>
                <a:off x="4951022" y="2478083"/>
                <a:ext cx="200281" cy="171701"/>
              </a:xfrm>
              <a:custGeom>
                <a:rect b="b" l="l" r="r" t="t"/>
                <a:pathLst>
                  <a:path extrusionOk="0" h="2343" w="2733">
                    <a:moveTo>
                      <a:pt x="1565" y="0"/>
                    </a:moveTo>
                    <a:cubicBezTo>
                      <a:pt x="517" y="0"/>
                      <a:pt x="1" y="1258"/>
                      <a:pt x="734" y="1999"/>
                    </a:cubicBezTo>
                    <a:cubicBezTo>
                      <a:pt x="974" y="2236"/>
                      <a:pt x="1268" y="2343"/>
                      <a:pt x="1555" y="2343"/>
                    </a:cubicBezTo>
                    <a:cubicBezTo>
                      <a:pt x="2157" y="2343"/>
                      <a:pt x="2733" y="1877"/>
                      <a:pt x="2733" y="1168"/>
                    </a:cubicBezTo>
                    <a:cubicBezTo>
                      <a:pt x="2733" y="524"/>
                      <a:pt x="2209" y="0"/>
                      <a:pt x="1565" y="0"/>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34"/>
              <p:cNvSpPr/>
              <p:nvPr/>
            </p:nvSpPr>
            <p:spPr>
              <a:xfrm>
                <a:off x="4932921" y="2750184"/>
                <a:ext cx="200867" cy="171554"/>
              </a:xfrm>
              <a:custGeom>
                <a:rect b="b" l="l" r="r" t="t"/>
                <a:pathLst>
                  <a:path extrusionOk="0" h="2341" w="2741">
                    <a:moveTo>
                      <a:pt x="1565" y="0"/>
                    </a:moveTo>
                    <a:cubicBezTo>
                      <a:pt x="524" y="0"/>
                      <a:pt x="0" y="1258"/>
                      <a:pt x="742" y="1999"/>
                    </a:cubicBezTo>
                    <a:cubicBezTo>
                      <a:pt x="978" y="2235"/>
                      <a:pt x="1270" y="2341"/>
                      <a:pt x="1556" y="2341"/>
                    </a:cubicBezTo>
                    <a:cubicBezTo>
                      <a:pt x="2159" y="2341"/>
                      <a:pt x="2740" y="1873"/>
                      <a:pt x="2740" y="1168"/>
                    </a:cubicBezTo>
                    <a:cubicBezTo>
                      <a:pt x="2740" y="524"/>
                      <a:pt x="2216" y="0"/>
                      <a:pt x="1565" y="0"/>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34"/>
              <p:cNvSpPr/>
              <p:nvPr/>
            </p:nvSpPr>
            <p:spPr>
              <a:xfrm>
                <a:off x="4862129" y="2992605"/>
                <a:ext cx="200354" cy="171481"/>
              </a:xfrm>
              <a:custGeom>
                <a:rect b="b" l="l" r="r" t="t"/>
                <a:pathLst>
                  <a:path extrusionOk="0" h="2340" w="2734">
                    <a:moveTo>
                      <a:pt x="1565" y="1"/>
                    </a:moveTo>
                    <a:cubicBezTo>
                      <a:pt x="525" y="1"/>
                      <a:pt x="1" y="1258"/>
                      <a:pt x="734" y="1992"/>
                    </a:cubicBezTo>
                    <a:cubicBezTo>
                      <a:pt x="974" y="2232"/>
                      <a:pt x="1269" y="2339"/>
                      <a:pt x="1557" y="2339"/>
                    </a:cubicBezTo>
                    <a:cubicBezTo>
                      <a:pt x="2158" y="2339"/>
                      <a:pt x="2733" y="1872"/>
                      <a:pt x="2733" y="1168"/>
                    </a:cubicBezTo>
                    <a:cubicBezTo>
                      <a:pt x="2733" y="525"/>
                      <a:pt x="2209" y="1"/>
                      <a:pt x="1565" y="1"/>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34"/>
              <p:cNvSpPr/>
              <p:nvPr/>
            </p:nvSpPr>
            <p:spPr>
              <a:xfrm>
                <a:off x="4726115" y="3258697"/>
                <a:ext cx="200281" cy="171408"/>
              </a:xfrm>
              <a:custGeom>
                <a:rect b="b" l="l" r="r" t="t"/>
                <a:pathLst>
                  <a:path extrusionOk="0" h="2339" w="2733">
                    <a:moveTo>
                      <a:pt x="1565" y="0"/>
                    </a:moveTo>
                    <a:cubicBezTo>
                      <a:pt x="524" y="0"/>
                      <a:pt x="0" y="1258"/>
                      <a:pt x="741" y="1991"/>
                    </a:cubicBezTo>
                    <a:cubicBezTo>
                      <a:pt x="979" y="2232"/>
                      <a:pt x="1272" y="2339"/>
                      <a:pt x="1559" y="2339"/>
                    </a:cubicBezTo>
                    <a:cubicBezTo>
                      <a:pt x="2158" y="2339"/>
                      <a:pt x="2733" y="1871"/>
                      <a:pt x="2733" y="1168"/>
                    </a:cubicBezTo>
                    <a:cubicBezTo>
                      <a:pt x="2733" y="524"/>
                      <a:pt x="2209" y="0"/>
                      <a:pt x="1565" y="0"/>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34"/>
              <p:cNvSpPr/>
              <p:nvPr/>
            </p:nvSpPr>
            <p:spPr>
              <a:xfrm>
                <a:off x="4214303" y="1966784"/>
                <a:ext cx="200281" cy="171628"/>
              </a:xfrm>
              <a:custGeom>
                <a:rect b="b" l="l" r="r" t="t"/>
                <a:pathLst>
                  <a:path extrusionOk="0" h="2342" w="2733">
                    <a:moveTo>
                      <a:pt x="1168" y="1"/>
                    </a:moveTo>
                    <a:cubicBezTo>
                      <a:pt x="524" y="1"/>
                      <a:pt x="0" y="525"/>
                      <a:pt x="0" y="1168"/>
                    </a:cubicBezTo>
                    <a:cubicBezTo>
                      <a:pt x="0" y="1874"/>
                      <a:pt x="578" y="2341"/>
                      <a:pt x="1181" y="2341"/>
                    </a:cubicBezTo>
                    <a:cubicBezTo>
                      <a:pt x="1468" y="2341"/>
                      <a:pt x="1760" y="2236"/>
                      <a:pt x="1999" y="1999"/>
                    </a:cubicBezTo>
                    <a:cubicBezTo>
                      <a:pt x="2733" y="1258"/>
                      <a:pt x="2209" y="1"/>
                      <a:pt x="1168" y="1"/>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1624" name="Google Shape;1624;p34"/>
              <p:cNvSpPr/>
              <p:nvPr/>
            </p:nvSpPr>
            <p:spPr>
              <a:xfrm>
                <a:off x="4057403" y="2224082"/>
                <a:ext cx="171774" cy="171188"/>
              </a:xfrm>
              <a:custGeom>
                <a:rect b="b" l="l" r="r" t="t"/>
                <a:pathLst>
                  <a:path extrusionOk="0" h="2336" w="2344">
                    <a:moveTo>
                      <a:pt x="1176" y="0"/>
                    </a:moveTo>
                    <a:cubicBezTo>
                      <a:pt x="524" y="0"/>
                      <a:pt x="0" y="524"/>
                      <a:pt x="0" y="1168"/>
                    </a:cubicBezTo>
                    <a:cubicBezTo>
                      <a:pt x="0" y="1812"/>
                      <a:pt x="524" y="2336"/>
                      <a:pt x="1176" y="2336"/>
                    </a:cubicBezTo>
                    <a:cubicBezTo>
                      <a:pt x="1819" y="2336"/>
                      <a:pt x="2343" y="1812"/>
                      <a:pt x="2343" y="1168"/>
                    </a:cubicBezTo>
                    <a:cubicBezTo>
                      <a:pt x="2343" y="524"/>
                      <a:pt x="1819" y="0"/>
                      <a:pt x="1176" y="0"/>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1625" name="Google Shape;1625;p34"/>
              <p:cNvSpPr/>
              <p:nvPr/>
            </p:nvSpPr>
            <p:spPr>
              <a:xfrm>
                <a:off x="3992694" y="2478083"/>
                <a:ext cx="200281" cy="171701"/>
              </a:xfrm>
              <a:custGeom>
                <a:rect b="b" l="l" r="r" t="t"/>
                <a:pathLst>
                  <a:path extrusionOk="0" h="2343" w="2733">
                    <a:moveTo>
                      <a:pt x="1168" y="0"/>
                    </a:moveTo>
                    <a:cubicBezTo>
                      <a:pt x="524" y="0"/>
                      <a:pt x="0" y="524"/>
                      <a:pt x="0" y="1168"/>
                    </a:cubicBezTo>
                    <a:cubicBezTo>
                      <a:pt x="0" y="1877"/>
                      <a:pt x="576" y="2343"/>
                      <a:pt x="1175" y="2343"/>
                    </a:cubicBezTo>
                    <a:cubicBezTo>
                      <a:pt x="1462" y="2343"/>
                      <a:pt x="1754" y="2236"/>
                      <a:pt x="1991" y="1999"/>
                    </a:cubicBezTo>
                    <a:cubicBezTo>
                      <a:pt x="2732" y="1258"/>
                      <a:pt x="2208" y="0"/>
                      <a:pt x="1168" y="0"/>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1626" name="Google Shape;1626;p34"/>
              <p:cNvSpPr/>
              <p:nvPr/>
            </p:nvSpPr>
            <p:spPr>
              <a:xfrm>
                <a:off x="4010209" y="2750184"/>
                <a:ext cx="200281" cy="171554"/>
              </a:xfrm>
              <a:custGeom>
                <a:rect b="b" l="l" r="r" t="t"/>
                <a:pathLst>
                  <a:path extrusionOk="0" h="2341" w="2733">
                    <a:moveTo>
                      <a:pt x="1168" y="0"/>
                    </a:moveTo>
                    <a:cubicBezTo>
                      <a:pt x="525" y="0"/>
                      <a:pt x="1" y="524"/>
                      <a:pt x="1" y="1168"/>
                    </a:cubicBezTo>
                    <a:cubicBezTo>
                      <a:pt x="1" y="1873"/>
                      <a:pt x="578" y="2341"/>
                      <a:pt x="1181" y="2341"/>
                    </a:cubicBezTo>
                    <a:cubicBezTo>
                      <a:pt x="1468" y="2341"/>
                      <a:pt x="1760" y="2235"/>
                      <a:pt x="1999" y="1999"/>
                    </a:cubicBezTo>
                    <a:cubicBezTo>
                      <a:pt x="2733" y="1258"/>
                      <a:pt x="2216"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34"/>
              <p:cNvSpPr/>
              <p:nvPr/>
            </p:nvSpPr>
            <p:spPr>
              <a:xfrm>
                <a:off x="4081000" y="2992605"/>
                <a:ext cx="200794" cy="171481"/>
              </a:xfrm>
              <a:custGeom>
                <a:rect b="b" l="l" r="r" t="t"/>
                <a:pathLst>
                  <a:path extrusionOk="0" h="2340" w="2740">
                    <a:moveTo>
                      <a:pt x="1175" y="1"/>
                    </a:moveTo>
                    <a:cubicBezTo>
                      <a:pt x="524" y="1"/>
                      <a:pt x="0" y="525"/>
                      <a:pt x="0" y="1168"/>
                    </a:cubicBezTo>
                    <a:cubicBezTo>
                      <a:pt x="0" y="1872"/>
                      <a:pt x="578" y="2339"/>
                      <a:pt x="1180" y="2339"/>
                    </a:cubicBezTo>
                    <a:cubicBezTo>
                      <a:pt x="1468" y="2339"/>
                      <a:pt x="1761" y="2232"/>
                      <a:pt x="1999" y="1992"/>
                    </a:cubicBezTo>
                    <a:cubicBezTo>
                      <a:pt x="2740" y="1258"/>
                      <a:pt x="2216" y="1"/>
                      <a:pt x="1175" y="1"/>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34"/>
              <p:cNvSpPr/>
              <p:nvPr/>
            </p:nvSpPr>
            <p:spPr>
              <a:xfrm>
                <a:off x="4217015" y="3258697"/>
                <a:ext cx="200281" cy="171408"/>
              </a:xfrm>
              <a:custGeom>
                <a:rect b="b" l="l" r="r" t="t"/>
                <a:pathLst>
                  <a:path extrusionOk="0" h="2339" w="2733">
                    <a:moveTo>
                      <a:pt x="1168" y="0"/>
                    </a:moveTo>
                    <a:cubicBezTo>
                      <a:pt x="525" y="0"/>
                      <a:pt x="1" y="524"/>
                      <a:pt x="1" y="1168"/>
                    </a:cubicBezTo>
                    <a:cubicBezTo>
                      <a:pt x="1" y="1871"/>
                      <a:pt x="579" y="2339"/>
                      <a:pt x="1180" y="2339"/>
                    </a:cubicBezTo>
                    <a:cubicBezTo>
                      <a:pt x="1468" y="2339"/>
                      <a:pt x="1762" y="2232"/>
                      <a:pt x="1999" y="1991"/>
                    </a:cubicBezTo>
                    <a:cubicBezTo>
                      <a:pt x="2733" y="1258"/>
                      <a:pt x="2216"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p34"/>
              <p:cNvSpPr/>
              <p:nvPr/>
            </p:nvSpPr>
            <p:spPr>
              <a:xfrm>
                <a:off x="4757920" y="3781501"/>
                <a:ext cx="171774" cy="171774"/>
              </a:xfrm>
              <a:custGeom>
                <a:rect b="b" l="l" r="r" t="t"/>
                <a:pathLst>
                  <a:path extrusionOk="0" h="2344" w="2344">
                    <a:moveTo>
                      <a:pt x="1168" y="0"/>
                    </a:moveTo>
                    <a:cubicBezTo>
                      <a:pt x="525" y="0"/>
                      <a:pt x="1" y="524"/>
                      <a:pt x="1" y="1175"/>
                    </a:cubicBezTo>
                    <a:cubicBezTo>
                      <a:pt x="1" y="1819"/>
                      <a:pt x="525" y="2343"/>
                      <a:pt x="1168" y="2343"/>
                    </a:cubicBezTo>
                    <a:cubicBezTo>
                      <a:pt x="1820" y="2343"/>
                      <a:pt x="2344" y="1819"/>
                      <a:pt x="2344" y="1175"/>
                    </a:cubicBezTo>
                    <a:cubicBezTo>
                      <a:pt x="2344" y="524"/>
                      <a:pt x="1820"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34"/>
              <p:cNvSpPr/>
              <p:nvPr/>
            </p:nvSpPr>
            <p:spPr>
              <a:xfrm>
                <a:off x="4885726" y="4038726"/>
                <a:ext cx="200281" cy="171774"/>
              </a:xfrm>
              <a:custGeom>
                <a:rect b="b" l="l" r="r" t="t"/>
                <a:pathLst>
                  <a:path extrusionOk="0" h="2344" w="2733">
                    <a:moveTo>
                      <a:pt x="1565" y="1"/>
                    </a:moveTo>
                    <a:cubicBezTo>
                      <a:pt x="525" y="1"/>
                      <a:pt x="1" y="1258"/>
                      <a:pt x="742" y="2000"/>
                    </a:cubicBezTo>
                    <a:cubicBezTo>
                      <a:pt x="979" y="2237"/>
                      <a:pt x="1271" y="2343"/>
                      <a:pt x="1558" y="2343"/>
                    </a:cubicBezTo>
                    <a:cubicBezTo>
                      <a:pt x="2157" y="2343"/>
                      <a:pt x="2733" y="1878"/>
                      <a:pt x="2733" y="1169"/>
                    </a:cubicBezTo>
                    <a:cubicBezTo>
                      <a:pt x="2733" y="525"/>
                      <a:pt x="2209" y="1"/>
                      <a:pt x="1565" y="1"/>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34"/>
              <p:cNvSpPr/>
              <p:nvPr/>
            </p:nvSpPr>
            <p:spPr>
              <a:xfrm>
                <a:off x="4225809" y="3781501"/>
                <a:ext cx="200867" cy="171994"/>
              </a:xfrm>
              <a:custGeom>
                <a:rect b="b" l="l" r="r" t="t"/>
                <a:pathLst>
                  <a:path extrusionOk="0" h="2347" w="2741">
                    <a:moveTo>
                      <a:pt x="1176" y="0"/>
                    </a:moveTo>
                    <a:cubicBezTo>
                      <a:pt x="524" y="0"/>
                      <a:pt x="0" y="524"/>
                      <a:pt x="0" y="1175"/>
                    </a:cubicBezTo>
                    <a:cubicBezTo>
                      <a:pt x="0" y="1879"/>
                      <a:pt x="579" y="2346"/>
                      <a:pt x="1180" y="2346"/>
                    </a:cubicBezTo>
                    <a:cubicBezTo>
                      <a:pt x="1468" y="2346"/>
                      <a:pt x="1761" y="2239"/>
                      <a:pt x="1999" y="1999"/>
                    </a:cubicBezTo>
                    <a:cubicBezTo>
                      <a:pt x="2740" y="1265"/>
                      <a:pt x="2216" y="0"/>
                      <a:pt x="1176" y="0"/>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34"/>
              <p:cNvSpPr/>
              <p:nvPr/>
            </p:nvSpPr>
            <p:spPr>
              <a:xfrm>
                <a:off x="4069495" y="4038726"/>
                <a:ext cx="200281" cy="171774"/>
              </a:xfrm>
              <a:custGeom>
                <a:rect b="b" l="l" r="r" t="t"/>
                <a:pathLst>
                  <a:path extrusionOk="0" h="2344" w="2733">
                    <a:moveTo>
                      <a:pt x="1168" y="1"/>
                    </a:moveTo>
                    <a:cubicBezTo>
                      <a:pt x="524" y="1"/>
                      <a:pt x="0" y="525"/>
                      <a:pt x="0" y="1169"/>
                    </a:cubicBezTo>
                    <a:cubicBezTo>
                      <a:pt x="0" y="1878"/>
                      <a:pt x="576" y="2343"/>
                      <a:pt x="1177" y="2343"/>
                    </a:cubicBezTo>
                    <a:cubicBezTo>
                      <a:pt x="1465" y="2343"/>
                      <a:pt x="1759" y="2237"/>
                      <a:pt x="1999" y="2000"/>
                    </a:cubicBezTo>
                    <a:cubicBezTo>
                      <a:pt x="2732" y="1258"/>
                      <a:pt x="2208" y="1"/>
                      <a:pt x="1168" y="1"/>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p34"/>
              <p:cNvSpPr/>
              <p:nvPr/>
            </p:nvSpPr>
            <p:spPr>
              <a:xfrm>
                <a:off x="4395313" y="1667275"/>
                <a:ext cx="313869" cy="268361"/>
              </a:xfrm>
              <a:custGeom>
                <a:rect b="b" l="l" r="r" t="t"/>
                <a:pathLst>
                  <a:path extrusionOk="0" h="3662" w="4283">
                    <a:moveTo>
                      <a:pt x="2448" y="0"/>
                    </a:moveTo>
                    <a:cubicBezTo>
                      <a:pt x="816" y="0"/>
                      <a:pt x="1" y="1969"/>
                      <a:pt x="1153" y="3122"/>
                    </a:cubicBezTo>
                    <a:cubicBezTo>
                      <a:pt x="1526" y="3495"/>
                      <a:pt x="1985" y="3662"/>
                      <a:pt x="2435" y="3662"/>
                    </a:cubicBezTo>
                    <a:cubicBezTo>
                      <a:pt x="3378" y="3662"/>
                      <a:pt x="4282" y="2931"/>
                      <a:pt x="4282" y="1827"/>
                    </a:cubicBezTo>
                    <a:cubicBezTo>
                      <a:pt x="4282" y="816"/>
                      <a:pt x="3459" y="0"/>
                      <a:pt x="2448" y="0"/>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1634" name="Google Shape;1634;p34"/>
              <p:cNvSpPr/>
              <p:nvPr/>
            </p:nvSpPr>
            <p:spPr>
              <a:xfrm>
                <a:off x="4429317" y="3478694"/>
                <a:ext cx="294669" cy="268434"/>
              </a:xfrm>
              <a:custGeom>
                <a:rect b="b" l="l" r="r" t="t"/>
                <a:pathLst>
                  <a:path extrusionOk="0" h="3663" w="4021">
                    <a:moveTo>
                      <a:pt x="2011" y="0"/>
                    </a:moveTo>
                    <a:cubicBezTo>
                      <a:pt x="1543" y="0"/>
                      <a:pt x="1075" y="180"/>
                      <a:pt x="719" y="539"/>
                    </a:cubicBezTo>
                    <a:cubicBezTo>
                      <a:pt x="1" y="1250"/>
                      <a:pt x="1" y="2410"/>
                      <a:pt x="719" y="3129"/>
                    </a:cubicBezTo>
                    <a:cubicBezTo>
                      <a:pt x="1075" y="3485"/>
                      <a:pt x="1543" y="3662"/>
                      <a:pt x="2011" y="3662"/>
                    </a:cubicBezTo>
                    <a:cubicBezTo>
                      <a:pt x="2480" y="3662"/>
                      <a:pt x="2950" y="3485"/>
                      <a:pt x="3309" y="3129"/>
                    </a:cubicBezTo>
                    <a:cubicBezTo>
                      <a:pt x="4020" y="2410"/>
                      <a:pt x="4020" y="1250"/>
                      <a:pt x="3309" y="539"/>
                    </a:cubicBezTo>
                    <a:cubicBezTo>
                      <a:pt x="2950" y="180"/>
                      <a:pt x="2480" y="0"/>
                      <a:pt x="2011" y="0"/>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34"/>
              <p:cNvSpPr/>
              <p:nvPr/>
            </p:nvSpPr>
            <p:spPr>
              <a:xfrm>
                <a:off x="4201112" y="2281683"/>
                <a:ext cx="380776" cy="53276"/>
              </a:xfrm>
              <a:custGeom>
                <a:rect b="b" l="l" r="r" t="t"/>
                <a:pathLst>
                  <a:path extrusionOk="0" h="727" w="5196">
                    <a:moveTo>
                      <a:pt x="1" y="0"/>
                    </a:moveTo>
                    <a:lnTo>
                      <a:pt x="1" y="726"/>
                    </a:lnTo>
                    <a:lnTo>
                      <a:pt x="5196" y="726"/>
                    </a:lnTo>
                    <a:lnTo>
                      <a:pt x="5196" y="0"/>
                    </a:ln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1636" name="Google Shape;1636;p34"/>
              <p:cNvSpPr/>
              <p:nvPr/>
            </p:nvSpPr>
            <p:spPr>
              <a:xfrm>
                <a:off x="4563206" y="2281683"/>
                <a:ext cx="381289" cy="53276"/>
              </a:xfrm>
              <a:custGeom>
                <a:rect b="b" l="l" r="r" t="t"/>
                <a:pathLst>
                  <a:path extrusionOk="0" h="727" w="5203">
                    <a:moveTo>
                      <a:pt x="0" y="0"/>
                    </a:moveTo>
                    <a:lnTo>
                      <a:pt x="0" y="726"/>
                    </a:lnTo>
                    <a:lnTo>
                      <a:pt x="5203" y="726"/>
                    </a:lnTo>
                    <a:lnTo>
                      <a:pt x="5203" y="0"/>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34"/>
              <p:cNvSpPr/>
              <p:nvPr/>
            </p:nvSpPr>
            <p:spPr>
              <a:xfrm>
                <a:off x="4143511" y="2543305"/>
                <a:ext cx="444971" cy="53350"/>
              </a:xfrm>
              <a:custGeom>
                <a:rect b="b" l="l" r="r" t="t"/>
                <a:pathLst>
                  <a:path extrusionOk="0" h="728" w="6072">
                    <a:moveTo>
                      <a:pt x="1" y="1"/>
                    </a:moveTo>
                    <a:lnTo>
                      <a:pt x="1" y="727"/>
                    </a:lnTo>
                    <a:lnTo>
                      <a:pt x="6071" y="727"/>
                    </a:lnTo>
                    <a:lnTo>
                      <a:pt x="6071" y="1"/>
                    </a:ln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1638" name="Google Shape;1638;p34"/>
              <p:cNvSpPr/>
              <p:nvPr/>
            </p:nvSpPr>
            <p:spPr>
              <a:xfrm>
                <a:off x="4567016" y="2543305"/>
                <a:ext cx="445484" cy="53350"/>
              </a:xfrm>
              <a:custGeom>
                <a:rect b="b" l="l" r="r" t="t"/>
                <a:pathLst>
                  <a:path extrusionOk="0" h="728" w="6079">
                    <a:moveTo>
                      <a:pt x="1" y="1"/>
                    </a:moveTo>
                    <a:lnTo>
                      <a:pt x="1" y="727"/>
                    </a:lnTo>
                    <a:lnTo>
                      <a:pt x="6079" y="727"/>
                    </a:lnTo>
                    <a:lnTo>
                      <a:pt x="6079" y="1"/>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34"/>
              <p:cNvSpPr/>
              <p:nvPr/>
            </p:nvSpPr>
            <p:spPr>
              <a:xfrm>
                <a:off x="4143511" y="3057388"/>
                <a:ext cx="444971" cy="53276"/>
              </a:xfrm>
              <a:custGeom>
                <a:rect b="b" l="l" r="r" t="t"/>
                <a:pathLst>
                  <a:path extrusionOk="0" h="727" w="6072">
                    <a:moveTo>
                      <a:pt x="1" y="0"/>
                    </a:moveTo>
                    <a:lnTo>
                      <a:pt x="1" y="726"/>
                    </a:lnTo>
                    <a:lnTo>
                      <a:pt x="6071" y="726"/>
                    </a:lnTo>
                    <a:lnTo>
                      <a:pt x="6071" y="0"/>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0" name="Google Shape;1640;p34"/>
              <p:cNvSpPr/>
              <p:nvPr/>
            </p:nvSpPr>
            <p:spPr>
              <a:xfrm>
                <a:off x="4567016" y="3057388"/>
                <a:ext cx="445484" cy="53276"/>
              </a:xfrm>
              <a:custGeom>
                <a:rect b="b" l="l" r="r" t="t"/>
                <a:pathLst>
                  <a:path extrusionOk="0" h="727" w="6079">
                    <a:moveTo>
                      <a:pt x="1" y="0"/>
                    </a:moveTo>
                    <a:lnTo>
                      <a:pt x="1" y="726"/>
                    </a:lnTo>
                    <a:lnTo>
                      <a:pt x="6079" y="726"/>
                    </a:lnTo>
                    <a:lnTo>
                      <a:pt x="6079" y="0"/>
                    </a:ln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34"/>
              <p:cNvSpPr/>
              <p:nvPr/>
            </p:nvSpPr>
            <p:spPr>
              <a:xfrm>
                <a:off x="4143511" y="2791296"/>
                <a:ext cx="444971" cy="53276"/>
              </a:xfrm>
              <a:custGeom>
                <a:rect b="b" l="l" r="r" t="t"/>
                <a:pathLst>
                  <a:path extrusionOk="0" h="727" w="6072">
                    <a:moveTo>
                      <a:pt x="1" y="0"/>
                    </a:moveTo>
                    <a:lnTo>
                      <a:pt x="1" y="727"/>
                    </a:lnTo>
                    <a:lnTo>
                      <a:pt x="6071" y="727"/>
                    </a:lnTo>
                    <a:lnTo>
                      <a:pt x="6071" y="0"/>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34"/>
              <p:cNvSpPr/>
              <p:nvPr/>
            </p:nvSpPr>
            <p:spPr>
              <a:xfrm>
                <a:off x="4567016" y="2791296"/>
                <a:ext cx="445484" cy="53276"/>
              </a:xfrm>
              <a:custGeom>
                <a:rect b="b" l="l" r="r" t="t"/>
                <a:pathLst>
                  <a:path extrusionOk="0" h="727" w="6079">
                    <a:moveTo>
                      <a:pt x="1" y="0"/>
                    </a:moveTo>
                    <a:lnTo>
                      <a:pt x="1" y="727"/>
                    </a:lnTo>
                    <a:lnTo>
                      <a:pt x="6079" y="727"/>
                    </a:lnTo>
                    <a:lnTo>
                      <a:pt x="6079" y="0"/>
                    </a:ln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p34"/>
              <p:cNvSpPr/>
              <p:nvPr/>
            </p:nvSpPr>
            <p:spPr>
              <a:xfrm>
                <a:off x="4270218" y="2028782"/>
                <a:ext cx="310571" cy="53276"/>
              </a:xfrm>
              <a:custGeom>
                <a:rect b="b" l="l" r="r" t="t"/>
                <a:pathLst>
                  <a:path extrusionOk="0" h="727" w="4238">
                    <a:moveTo>
                      <a:pt x="1" y="0"/>
                    </a:moveTo>
                    <a:lnTo>
                      <a:pt x="1" y="727"/>
                    </a:lnTo>
                    <a:lnTo>
                      <a:pt x="4238" y="727"/>
                    </a:lnTo>
                    <a:lnTo>
                      <a:pt x="4238" y="0"/>
                    </a:ln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1644" name="Google Shape;1644;p34"/>
              <p:cNvSpPr/>
              <p:nvPr/>
            </p:nvSpPr>
            <p:spPr>
              <a:xfrm>
                <a:off x="4565917" y="2028782"/>
                <a:ext cx="310571" cy="53276"/>
              </a:xfrm>
              <a:custGeom>
                <a:rect b="b" l="l" r="r" t="t"/>
                <a:pathLst>
                  <a:path extrusionOk="0" h="727" w="4238">
                    <a:moveTo>
                      <a:pt x="1" y="0"/>
                    </a:moveTo>
                    <a:lnTo>
                      <a:pt x="1" y="727"/>
                    </a:lnTo>
                    <a:lnTo>
                      <a:pt x="4237" y="727"/>
                    </a:lnTo>
                    <a:lnTo>
                      <a:pt x="4237" y="0"/>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5" name="Google Shape;1645;p34"/>
              <p:cNvSpPr/>
              <p:nvPr/>
            </p:nvSpPr>
            <p:spPr>
              <a:xfrm>
                <a:off x="4270218" y="3319010"/>
                <a:ext cx="310571" cy="53276"/>
              </a:xfrm>
              <a:custGeom>
                <a:rect b="b" l="l" r="r" t="t"/>
                <a:pathLst>
                  <a:path extrusionOk="0" h="727" w="4238">
                    <a:moveTo>
                      <a:pt x="1" y="1"/>
                    </a:moveTo>
                    <a:lnTo>
                      <a:pt x="1" y="727"/>
                    </a:lnTo>
                    <a:lnTo>
                      <a:pt x="4238" y="727"/>
                    </a:lnTo>
                    <a:lnTo>
                      <a:pt x="4238" y="1"/>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6" name="Google Shape;1646;p34"/>
              <p:cNvSpPr/>
              <p:nvPr/>
            </p:nvSpPr>
            <p:spPr>
              <a:xfrm>
                <a:off x="4565917" y="3319010"/>
                <a:ext cx="310571" cy="53276"/>
              </a:xfrm>
              <a:custGeom>
                <a:rect b="b" l="l" r="r" t="t"/>
                <a:pathLst>
                  <a:path extrusionOk="0" h="727" w="4238">
                    <a:moveTo>
                      <a:pt x="1" y="1"/>
                    </a:moveTo>
                    <a:lnTo>
                      <a:pt x="1" y="727"/>
                    </a:lnTo>
                    <a:lnTo>
                      <a:pt x="4237" y="727"/>
                    </a:lnTo>
                    <a:lnTo>
                      <a:pt x="4237" y="1"/>
                    </a:ln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p34"/>
              <p:cNvSpPr/>
              <p:nvPr/>
            </p:nvSpPr>
            <p:spPr>
              <a:xfrm>
                <a:off x="4567016" y="4099625"/>
                <a:ext cx="445484" cy="52763"/>
              </a:xfrm>
              <a:custGeom>
                <a:rect b="b" l="l" r="r" t="t"/>
                <a:pathLst>
                  <a:path extrusionOk="0" h="720" w="6079">
                    <a:moveTo>
                      <a:pt x="1" y="1"/>
                    </a:moveTo>
                    <a:lnTo>
                      <a:pt x="1" y="719"/>
                    </a:lnTo>
                    <a:lnTo>
                      <a:pt x="6079" y="719"/>
                    </a:lnTo>
                    <a:lnTo>
                      <a:pt x="6079" y="1"/>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8" name="Google Shape;1648;p34"/>
              <p:cNvSpPr/>
              <p:nvPr/>
            </p:nvSpPr>
            <p:spPr>
              <a:xfrm>
                <a:off x="4143511" y="4099625"/>
                <a:ext cx="444971" cy="52763"/>
              </a:xfrm>
              <a:custGeom>
                <a:rect b="b" l="l" r="r" t="t"/>
                <a:pathLst>
                  <a:path extrusionOk="0" h="720" w="6072">
                    <a:moveTo>
                      <a:pt x="1" y="1"/>
                    </a:moveTo>
                    <a:lnTo>
                      <a:pt x="1" y="719"/>
                    </a:lnTo>
                    <a:lnTo>
                      <a:pt x="6071" y="719"/>
                    </a:lnTo>
                    <a:lnTo>
                      <a:pt x="6071" y="1"/>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9" name="Google Shape;1649;p34"/>
              <p:cNvSpPr/>
              <p:nvPr/>
            </p:nvSpPr>
            <p:spPr>
              <a:xfrm>
                <a:off x="4574711" y="3838003"/>
                <a:ext cx="310571" cy="53276"/>
              </a:xfrm>
              <a:custGeom>
                <a:rect b="b" l="l" r="r" t="t"/>
                <a:pathLst>
                  <a:path extrusionOk="0" h="727" w="4238">
                    <a:moveTo>
                      <a:pt x="0" y="0"/>
                    </a:moveTo>
                    <a:lnTo>
                      <a:pt x="0" y="726"/>
                    </a:lnTo>
                    <a:lnTo>
                      <a:pt x="4237" y="726"/>
                    </a:lnTo>
                    <a:lnTo>
                      <a:pt x="4237" y="0"/>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0" name="Google Shape;1650;p34"/>
              <p:cNvSpPr/>
              <p:nvPr/>
            </p:nvSpPr>
            <p:spPr>
              <a:xfrm>
                <a:off x="4279012" y="3838003"/>
                <a:ext cx="310571" cy="53276"/>
              </a:xfrm>
              <a:custGeom>
                <a:rect b="b" l="l" r="r" t="t"/>
                <a:pathLst>
                  <a:path extrusionOk="0" h="727" w="4238">
                    <a:moveTo>
                      <a:pt x="1" y="0"/>
                    </a:moveTo>
                    <a:lnTo>
                      <a:pt x="1" y="726"/>
                    </a:lnTo>
                    <a:lnTo>
                      <a:pt x="4237" y="726"/>
                    </a:lnTo>
                    <a:lnTo>
                      <a:pt x="4237" y="0"/>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51" name="Google Shape;1651;p34"/>
            <p:cNvGrpSpPr/>
            <p:nvPr/>
          </p:nvGrpSpPr>
          <p:grpSpPr>
            <a:xfrm>
              <a:off x="127351" y="4159605"/>
              <a:ext cx="613331" cy="297113"/>
              <a:chOff x="4379450" y="1472663"/>
              <a:chExt cx="3161500" cy="1531513"/>
            </a:xfrm>
          </p:grpSpPr>
          <p:pic>
            <p:nvPicPr>
              <p:cNvPr id="1652" name="Google Shape;1652;p34"/>
              <p:cNvPicPr preferRelativeResize="0"/>
              <p:nvPr/>
            </p:nvPicPr>
            <p:blipFill>
              <a:blip r:embed="rId5">
                <a:alphaModFix/>
              </a:blip>
              <a:stretch>
                <a:fillRect/>
              </a:stretch>
            </p:blipFill>
            <p:spPr>
              <a:xfrm>
                <a:off x="5940750" y="1651625"/>
                <a:ext cx="1600200" cy="1352550"/>
              </a:xfrm>
              <a:prstGeom prst="rect">
                <a:avLst/>
              </a:prstGeom>
              <a:noFill/>
              <a:ln>
                <a:noFill/>
              </a:ln>
            </p:spPr>
          </p:pic>
          <p:pic>
            <p:nvPicPr>
              <p:cNvPr id="1653" name="Google Shape;1653;p34"/>
              <p:cNvPicPr preferRelativeResize="0"/>
              <p:nvPr/>
            </p:nvPicPr>
            <p:blipFill>
              <a:blip r:embed="rId6">
                <a:alphaModFix/>
              </a:blip>
              <a:stretch>
                <a:fillRect/>
              </a:stretch>
            </p:blipFill>
            <p:spPr>
              <a:xfrm>
                <a:off x="4379450" y="1472663"/>
                <a:ext cx="1466850" cy="1171575"/>
              </a:xfrm>
              <a:prstGeom prst="rect">
                <a:avLst/>
              </a:prstGeom>
              <a:noFill/>
              <a:ln>
                <a:noFill/>
              </a:ln>
            </p:spPr>
          </p:pic>
        </p:grpSp>
        <p:sp>
          <p:nvSpPr>
            <p:cNvPr id="1654" name="Google Shape;1654;p34"/>
            <p:cNvSpPr/>
            <p:nvPr/>
          </p:nvSpPr>
          <p:spPr>
            <a:xfrm rot="-4212067">
              <a:off x="296686" y="4246825"/>
              <a:ext cx="247107" cy="469838"/>
            </a:xfrm>
            <a:prstGeom prst="chord">
              <a:avLst>
                <a:gd fmla="val 5072480" name="adj1"/>
                <a:gd fmla="val 13876752" name="adj2"/>
              </a:avLst>
            </a:prstGeom>
            <a:solidFill>
              <a:srgbClr val="191919"/>
            </a:solid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5" name="Google Shape;1655;p34"/>
            <p:cNvSpPr/>
            <p:nvPr/>
          </p:nvSpPr>
          <p:spPr>
            <a:xfrm>
              <a:off x="267183" y="4526945"/>
              <a:ext cx="377100" cy="8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6" name="Google Shape;1656;p34"/>
            <p:cNvSpPr/>
            <p:nvPr/>
          </p:nvSpPr>
          <p:spPr>
            <a:xfrm rot="5981327">
              <a:off x="601678" y="4078145"/>
              <a:ext cx="62390" cy="218640"/>
            </a:xfrm>
            <a:prstGeom prst="moon">
              <a:avLst>
                <a:gd fmla="val 34344" name="adj"/>
              </a:avLst>
            </a:prstGeom>
            <a:solidFill>
              <a:srgbClr val="191919"/>
            </a:solid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34"/>
            <p:cNvSpPr/>
            <p:nvPr/>
          </p:nvSpPr>
          <p:spPr>
            <a:xfrm flipH="1" rot="-6049381">
              <a:off x="198496" y="4027161"/>
              <a:ext cx="62308" cy="214277"/>
            </a:xfrm>
            <a:prstGeom prst="moon">
              <a:avLst>
                <a:gd fmla="val 34344" name="adj"/>
              </a:avLst>
            </a:prstGeom>
            <a:solidFill>
              <a:srgbClr val="191919"/>
            </a:solid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58" name="Google Shape;1658;p34"/>
          <p:cNvSpPr txBox="1"/>
          <p:nvPr/>
        </p:nvSpPr>
        <p:spPr>
          <a:xfrm>
            <a:off x="8371050" y="4667725"/>
            <a:ext cx="720000" cy="36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2000">
                <a:latin typeface="Press Start 2P"/>
                <a:ea typeface="Press Start 2P"/>
                <a:cs typeface="Press Start 2P"/>
                <a:sym typeface="Press Start 2P"/>
              </a:rPr>
              <a:t>6</a:t>
            </a:r>
            <a:endParaRPr sz="2000">
              <a:latin typeface="Press Start 2P"/>
              <a:ea typeface="Press Start 2P"/>
              <a:cs typeface="Press Start 2P"/>
              <a:sym typeface="Press Start 2P"/>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2" name="Shape 1662"/>
        <p:cNvGrpSpPr/>
        <p:nvPr/>
      </p:nvGrpSpPr>
      <p:grpSpPr>
        <a:xfrm>
          <a:off x="0" y="0"/>
          <a:ext cx="0" cy="0"/>
          <a:chOff x="0" y="0"/>
          <a:chExt cx="0" cy="0"/>
        </a:xfrm>
      </p:grpSpPr>
      <p:pic>
        <p:nvPicPr>
          <p:cNvPr id="1663" name="Google Shape;1663;p35"/>
          <p:cNvPicPr preferRelativeResize="0"/>
          <p:nvPr/>
        </p:nvPicPr>
        <p:blipFill rotWithShape="1">
          <a:blip r:embed="rId3">
            <a:alphaModFix/>
          </a:blip>
          <a:srcRect b="45781" l="30157" r="53768" t="6448"/>
          <a:stretch/>
        </p:blipFill>
        <p:spPr>
          <a:xfrm>
            <a:off x="676750" y="575775"/>
            <a:ext cx="1875476" cy="2571749"/>
          </a:xfrm>
          <a:prstGeom prst="rect">
            <a:avLst/>
          </a:prstGeom>
          <a:noFill/>
          <a:ln>
            <a:noFill/>
          </a:ln>
        </p:spPr>
      </p:pic>
      <p:pic>
        <p:nvPicPr>
          <p:cNvPr id="1664" name="Google Shape;1664;p35"/>
          <p:cNvPicPr preferRelativeResize="0"/>
          <p:nvPr/>
        </p:nvPicPr>
        <p:blipFill rotWithShape="1">
          <a:blip r:embed="rId4">
            <a:alphaModFix/>
          </a:blip>
          <a:srcRect b="45515" l="35809" r="34770" t="0"/>
          <a:stretch/>
        </p:blipFill>
        <p:spPr>
          <a:xfrm>
            <a:off x="5535450" y="228600"/>
            <a:ext cx="3459000" cy="2933701"/>
          </a:xfrm>
          <a:prstGeom prst="rect">
            <a:avLst/>
          </a:prstGeom>
          <a:noFill/>
          <a:ln>
            <a:noFill/>
          </a:ln>
        </p:spPr>
      </p:pic>
      <p:pic>
        <p:nvPicPr>
          <p:cNvPr id="1665" name="Google Shape;1665;p35"/>
          <p:cNvPicPr preferRelativeResize="0"/>
          <p:nvPr/>
        </p:nvPicPr>
        <p:blipFill rotWithShape="1">
          <a:blip r:embed="rId3">
            <a:alphaModFix/>
          </a:blip>
          <a:srcRect b="45781" l="53506" r="29945" t="6448"/>
          <a:stretch/>
        </p:blipFill>
        <p:spPr>
          <a:xfrm>
            <a:off x="2715099" y="575775"/>
            <a:ext cx="1930726" cy="2571749"/>
          </a:xfrm>
          <a:prstGeom prst="rect">
            <a:avLst/>
          </a:prstGeom>
          <a:noFill/>
          <a:ln>
            <a:noFill/>
          </a:ln>
        </p:spPr>
      </p:pic>
      <p:grpSp>
        <p:nvGrpSpPr>
          <p:cNvPr id="1666" name="Google Shape;1666;p35"/>
          <p:cNvGrpSpPr/>
          <p:nvPr/>
        </p:nvGrpSpPr>
        <p:grpSpPr>
          <a:xfrm>
            <a:off x="4959072" y="2164660"/>
            <a:ext cx="659544" cy="362043"/>
            <a:chOff x="1254175" y="3079500"/>
            <a:chExt cx="942475" cy="517500"/>
          </a:xfrm>
        </p:grpSpPr>
        <p:sp>
          <p:nvSpPr>
            <p:cNvPr id="1667" name="Google Shape;1667;p35"/>
            <p:cNvSpPr/>
            <p:nvPr/>
          </p:nvSpPr>
          <p:spPr>
            <a:xfrm rot="-5400000">
              <a:off x="1478900" y="2879250"/>
              <a:ext cx="517500" cy="918000"/>
            </a:xfrm>
            <a:prstGeom prst="downArrow">
              <a:avLst>
                <a:gd fmla="val 50000" name="adj1"/>
                <a:gd fmla="val 50000" name="adj2"/>
              </a:avLst>
            </a:prstGeom>
            <a:solidFill>
              <a:srgbClr val="BBBBBB"/>
            </a:solidFill>
            <a:ln cap="flat" cmpd="sng" w="9525">
              <a:solidFill>
                <a:srgbClr val="BBBBB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8" name="Google Shape;1668;p35"/>
            <p:cNvSpPr/>
            <p:nvPr/>
          </p:nvSpPr>
          <p:spPr>
            <a:xfrm rot="10800000">
              <a:off x="1711375" y="3100400"/>
              <a:ext cx="54000" cy="450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9" name="Google Shape;1669;p35"/>
            <p:cNvSpPr/>
            <p:nvPr/>
          </p:nvSpPr>
          <p:spPr>
            <a:xfrm rot="10800000">
              <a:off x="1558975" y="3100400"/>
              <a:ext cx="54000" cy="450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35"/>
            <p:cNvSpPr/>
            <p:nvPr/>
          </p:nvSpPr>
          <p:spPr>
            <a:xfrm rot="10800000">
              <a:off x="1406575" y="3100400"/>
              <a:ext cx="54000" cy="450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1" name="Google Shape;1671;p35"/>
            <p:cNvSpPr/>
            <p:nvPr/>
          </p:nvSpPr>
          <p:spPr>
            <a:xfrm rot="10800000">
              <a:off x="1406575" y="3100400"/>
              <a:ext cx="54000" cy="450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2" name="Google Shape;1672;p35"/>
            <p:cNvSpPr/>
            <p:nvPr/>
          </p:nvSpPr>
          <p:spPr>
            <a:xfrm rot="10800000">
              <a:off x="1254175" y="3100400"/>
              <a:ext cx="54000" cy="450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73" name="Google Shape;1673;p35"/>
          <p:cNvSpPr txBox="1"/>
          <p:nvPr/>
        </p:nvSpPr>
        <p:spPr>
          <a:xfrm>
            <a:off x="442925" y="3214700"/>
            <a:ext cx="2516400" cy="62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s" sz="1200">
                <a:solidFill>
                  <a:srgbClr val="656565"/>
                </a:solidFill>
                <a:latin typeface="Press Start 2P"/>
                <a:ea typeface="Press Start 2P"/>
                <a:cs typeface="Press Start 2P"/>
                <a:sym typeface="Press Start 2P"/>
              </a:rPr>
              <a:t>Aminoácido 1</a:t>
            </a:r>
            <a:endParaRPr sz="1200">
              <a:solidFill>
                <a:srgbClr val="656565"/>
              </a:solidFill>
              <a:latin typeface="Press Start 2P"/>
              <a:ea typeface="Press Start 2P"/>
              <a:cs typeface="Press Start 2P"/>
              <a:sym typeface="Press Start 2P"/>
            </a:endParaRPr>
          </a:p>
          <a:p>
            <a:pPr indent="0" lvl="0" marL="0" rtl="0" algn="l">
              <a:spcBef>
                <a:spcPts val="0"/>
              </a:spcBef>
              <a:spcAft>
                <a:spcPts val="0"/>
              </a:spcAft>
              <a:buNone/>
            </a:pPr>
            <a:r>
              <a:t/>
            </a:r>
            <a:endParaRPr sz="1200"/>
          </a:p>
        </p:txBody>
      </p:sp>
      <p:sp>
        <p:nvSpPr>
          <p:cNvPr id="1674" name="Google Shape;1674;p35"/>
          <p:cNvSpPr txBox="1"/>
          <p:nvPr/>
        </p:nvSpPr>
        <p:spPr>
          <a:xfrm>
            <a:off x="2500325" y="3214700"/>
            <a:ext cx="2516400" cy="62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1200">
                <a:solidFill>
                  <a:srgbClr val="656565"/>
                </a:solidFill>
                <a:latin typeface="Press Start 2P"/>
                <a:ea typeface="Press Start 2P"/>
                <a:cs typeface="Press Start 2P"/>
                <a:sym typeface="Press Start 2P"/>
              </a:rPr>
              <a:t>Aminoácido 2</a:t>
            </a:r>
            <a:endParaRPr sz="1200">
              <a:solidFill>
                <a:srgbClr val="656565"/>
              </a:solidFill>
              <a:latin typeface="Press Start 2P"/>
              <a:ea typeface="Press Start 2P"/>
              <a:cs typeface="Press Start 2P"/>
              <a:sym typeface="Press Start 2P"/>
            </a:endParaRPr>
          </a:p>
          <a:p>
            <a:pPr indent="0" lvl="0" marL="0" rtl="0" algn="l">
              <a:spcBef>
                <a:spcPts val="0"/>
              </a:spcBef>
              <a:spcAft>
                <a:spcPts val="0"/>
              </a:spcAft>
              <a:buNone/>
            </a:pPr>
            <a:r>
              <a:t/>
            </a:r>
            <a:endParaRPr sz="1200"/>
          </a:p>
        </p:txBody>
      </p:sp>
      <p:sp>
        <p:nvSpPr>
          <p:cNvPr id="1675" name="Google Shape;1675;p35"/>
          <p:cNvSpPr txBox="1"/>
          <p:nvPr/>
        </p:nvSpPr>
        <p:spPr>
          <a:xfrm>
            <a:off x="5929325" y="3214700"/>
            <a:ext cx="2516400" cy="62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1200">
                <a:solidFill>
                  <a:srgbClr val="656565"/>
                </a:solidFill>
                <a:latin typeface="Press Start 2P"/>
                <a:ea typeface="Press Start 2P"/>
                <a:cs typeface="Press Start 2P"/>
                <a:sym typeface="Press Start 2P"/>
              </a:rPr>
              <a:t>Péptido</a:t>
            </a:r>
            <a:endParaRPr sz="1200">
              <a:solidFill>
                <a:srgbClr val="656565"/>
              </a:solidFill>
              <a:latin typeface="Press Start 2P"/>
              <a:ea typeface="Press Start 2P"/>
              <a:cs typeface="Press Start 2P"/>
              <a:sym typeface="Press Start 2P"/>
            </a:endParaRPr>
          </a:p>
          <a:p>
            <a:pPr indent="0" lvl="0" marL="0" rtl="0" algn="l">
              <a:spcBef>
                <a:spcPts val="0"/>
              </a:spcBef>
              <a:spcAft>
                <a:spcPts val="0"/>
              </a:spcAft>
              <a:buNone/>
            </a:pPr>
            <a:r>
              <a:t/>
            </a:r>
            <a:endParaRPr sz="1200"/>
          </a:p>
        </p:txBody>
      </p:sp>
      <p:grpSp>
        <p:nvGrpSpPr>
          <p:cNvPr id="1676" name="Google Shape;1676;p35"/>
          <p:cNvGrpSpPr/>
          <p:nvPr/>
        </p:nvGrpSpPr>
        <p:grpSpPr>
          <a:xfrm>
            <a:off x="1021399" y="3978108"/>
            <a:ext cx="6953820" cy="1117347"/>
            <a:chOff x="1174221" y="4105350"/>
            <a:chExt cx="6800802" cy="835150"/>
          </a:xfrm>
        </p:grpSpPr>
        <p:pic>
          <p:nvPicPr>
            <p:cNvPr id="1677" name="Google Shape;1677;p35"/>
            <p:cNvPicPr preferRelativeResize="0"/>
            <p:nvPr/>
          </p:nvPicPr>
          <p:blipFill rotWithShape="1">
            <a:blip r:embed="rId5">
              <a:alphaModFix/>
            </a:blip>
            <a:srcRect b="0" l="41523" r="0" t="0"/>
            <a:stretch/>
          </p:blipFill>
          <p:spPr>
            <a:xfrm flipH="1">
              <a:off x="1174221" y="4106175"/>
              <a:ext cx="280175" cy="834325"/>
            </a:xfrm>
            <a:prstGeom prst="rect">
              <a:avLst/>
            </a:prstGeom>
            <a:noFill/>
            <a:ln>
              <a:noFill/>
            </a:ln>
          </p:spPr>
        </p:pic>
        <p:pic>
          <p:nvPicPr>
            <p:cNvPr id="1678" name="Google Shape;1678;p35"/>
            <p:cNvPicPr preferRelativeResize="0"/>
            <p:nvPr/>
          </p:nvPicPr>
          <p:blipFill rotWithShape="1">
            <a:blip r:embed="rId5">
              <a:alphaModFix/>
            </a:blip>
            <a:srcRect b="0" l="0" r="61701" t="0"/>
            <a:stretch/>
          </p:blipFill>
          <p:spPr>
            <a:xfrm flipH="1">
              <a:off x="7780123" y="4106175"/>
              <a:ext cx="194900" cy="834325"/>
            </a:xfrm>
            <a:prstGeom prst="rect">
              <a:avLst/>
            </a:prstGeom>
            <a:noFill/>
            <a:ln>
              <a:noFill/>
            </a:ln>
          </p:spPr>
        </p:pic>
        <p:pic>
          <p:nvPicPr>
            <p:cNvPr id="1679" name="Google Shape;1679;p35"/>
            <p:cNvPicPr preferRelativeResize="0"/>
            <p:nvPr/>
          </p:nvPicPr>
          <p:blipFill rotWithShape="1">
            <a:blip r:embed="rId5">
              <a:alphaModFix/>
            </a:blip>
            <a:srcRect b="0" l="34922" r="49400" t="0"/>
            <a:stretch/>
          </p:blipFill>
          <p:spPr>
            <a:xfrm flipH="1">
              <a:off x="1451375" y="4105350"/>
              <a:ext cx="6370450" cy="834325"/>
            </a:xfrm>
            <a:prstGeom prst="rect">
              <a:avLst/>
            </a:prstGeom>
            <a:noFill/>
            <a:ln>
              <a:noFill/>
            </a:ln>
          </p:spPr>
        </p:pic>
      </p:grpSp>
      <p:sp>
        <p:nvSpPr>
          <p:cNvPr id="1680" name="Google Shape;1680;p35"/>
          <p:cNvSpPr txBox="1"/>
          <p:nvPr/>
        </p:nvSpPr>
        <p:spPr>
          <a:xfrm>
            <a:off x="1202400" y="4017600"/>
            <a:ext cx="6738000" cy="9387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 sz="1100">
                <a:solidFill>
                  <a:schemeClr val="dk1"/>
                </a:solidFill>
                <a:latin typeface="Press Start 2P"/>
                <a:ea typeface="Press Start 2P"/>
                <a:cs typeface="Press Start 2P"/>
                <a:sym typeface="Press Start 2P"/>
              </a:rPr>
              <a:t>En la traducción, los aminoácidos se unen entre sí por reacciones de deshidratación. El grupo hidroxilo de un aminoácido se une al grupo amino del otro, eliminándose una molécula de agua y formando el enlace.</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l">
              <a:spcBef>
                <a:spcPts val="0"/>
              </a:spcBef>
              <a:spcAft>
                <a:spcPts val="0"/>
              </a:spcAft>
              <a:buNone/>
            </a:pPr>
            <a:r>
              <a:t/>
            </a:r>
            <a:endParaRPr>
              <a:solidFill>
                <a:schemeClr val="dk1"/>
              </a:solidFill>
            </a:endParaRPr>
          </a:p>
        </p:txBody>
      </p:sp>
      <p:grpSp>
        <p:nvGrpSpPr>
          <p:cNvPr id="1681" name="Google Shape;1681;p35"/>
          <p:cNvGrpSpPr/>
          <p:nvPr/>
        </p:nvGrpSpPr>
        <p:grpSpPr>
          <a:xfrm>
            <a:off x="118800" y="3966301"/>
            <a:ext cx="627023" cy="990009"/>
            <a:chOff x="118800" y="3966301"/>
            <a:chExt cx="627023" cy="990009"/>
          </a:xfrm>
        </p:grpSpPr>
        <p:grpSp>
          <p:nvGrpSpPr>
            <p:cNvPr id="1682" name="Google Shape;1682;p35"/>
            <p:cNvGrpSpPr/>
            <p:nvPr/>
          </p:nvGrpSpPr>
          <p:grpSpPr>
            <a:xfrm>
              <a:off x="253789" y="3966301"/>
              <a:ext cx="381646" cy="990009"/>
              <a:chOff x="3992694" y="1192179"/>
              <a:chExt cx="1158609" cy="3018322"/>
            </a:xfrm>
          </p:grpSpPr>
          <p:sp>
            <p:nvSpPr>
              <p:cNvPr id="1683" name="Google Shape;1683;p35"/>
              <p:cNvSpPr/>
              <p:nvPr/>
            </p:nvSpPr>
            <p:spPr>
              <a:xfrm>
                <a:off x="4201112" y="1248680"/>
                <a:ext cx="380776" cy="53276"/>
              </a:xfrm>
              <a:custGeom>
                <a:rect b="b" l="l" r="r" t="t"/>
                <a:pathLst>
                  <a:path extrusionOk="0" h="727" w="5196">
                    <a:moveTo>
                      <a:pt x="1" y="1"/>
                    </a:moveTo>
                    <a:lnTo>
                      <a:pt x="1" y="727"/>
                    </a:lnTo>
                    <a:lnTo>
                      <a:pt x="5196" y="727"/>
                    </a:lnTo>
                    <a:lnTo>
                      <a:pt x="5196" y="1"/>
                    </a:ln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p35"/>
              <p:cNvSpPr/>
              <p:nvPr/>
            </p:nvSpPr>
            <p:spPr>
              <a:xfrm>
                <a:off x="4563206" y="1248680"/>
                <a:ext cx="381289" cy="53276"/>
              </a:xfrm>
              <a:custGeom>
                <a:rect b="b" l="l" r="r" t="t"/>
                <a:pathLst>
                  <a:path extrusionOk="0" h="727" w="5203">
                    <a:moveTo>
                      <a:pt x="0" y="1"/>
                    </a:moveTo>
                    <a:lnTo>
                      <a:pt x="0" y="727"/>
                    </a:lnTo>
                    <a:lnTo>
                      <a:pt x="5203" y="727"/>
                    </a:lnTo>
                    <a:lnTo>
                      <a:pt x="5203" y="1"/>
                    </a:ln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5" name="Google Shape;1685;p35"/>
              <p:cNvSpPr/>
              <p:nvPr/>
            </p:nvSpPr>
            <p:spPr>
              <a:xfrm>
                <a:off x="4270218" y="1505465"/>
                <a:ext cx="310571" cy="53276"/>
              </a:xfrm>
              <a:custGeom>
                <a:rect b="b" l="l" r="r" t="t"/>
                <a:pathLst>
                  <a:path extrusionOk="0" h="727" w="4238">
                    <a:moveTo>
                      <a:pt x="1" y="0"/>
                    </a:moveTo>
                    <a:lnTo>
                      <a:pt x="1" y="726"/>
                    </a:lnTo>
                    <a:lnTo>
                      <a:pt x="4238" y="726"/>
                    </a:lnTo>
                    <a:lnTo>
                      <a:pt x="4238" y="0"/>
                    </a:ln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6" name="Google Shape;1686;p35"/>
              <p:cNvSpPr/>
              <p:nvPr/>
            </p:nvSpPr>
            <p:spPr>
              <a:xfrm>
                <a:off x="4565917" y="1505465"/>
                <a:ext cx="310571" cy="53276"/>
              </a:xfrm>
              <a:custGeom>
                <a:rect b="b" l="l" r="r" t="t"/>
                <a:pathLst>
                  <a:path extrusionOk="0" h="727" w="4238">
                    <a:moveTo>
                      <a:pt x="1" y="0"/>
                    </a:moveTo>
                    <a:lnTo>
                      <a:pt x="1" y="726"/>
                    </a:lnTo>
                    <a:lnTo>
                      <a:pt x="4237" y="726"/>
                    </a:lnTo>
                    <a:lnTo>
                      <a:pt x="4237" y="0"/>
                    </a:ln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7" name="Google Shape;1687;p35"/>
              <p:cNvSpPr/>
              <p:nvPr/>
            </p:nvSpPr>
            <p:spPr>
              <a:xfrm>
                <a:off x="4037617" y="1192179"/>
                <a:ext cx="200354" cy="171774"/>
              </a:xfrm>
              <a:custGeom>
                <a:rect b="b" l="l" r="r" t="t"/>
                <a:pathLst>
                  <a:path extrusionOk="0" h="2344" w="2734">
                    <a:moveTo>
                      <a:pt x="1565" y="1"/>
                    </a:moveTo>
                    <a:cubicBezTo>
                      <a:pt x="517" y="1"/>
                      <a:pt x="1" y="1266"/>
                      <a:pt x="734" y="2000"/>
                    </a:cubicBezTo>
                    <a:cubicBezTo>
                      <a:pt x="974" y="2237"/>
                      <a:pt x="1269" y="2344"/>
                      <a:pt x="1557" y="2344"/>
                    </a:cubicBezTo>
                    <a:cubicBezTo>
                      <a:pt x="2158" y="2344"/>
                      <a:pt x="2733" y="1880"/>
                      <a:pt x="2733" y="1176"/>
                    </a:cubicBezTo>
                    <a:cubicBezTo>
                      <a:pt x="2733" y="525"/>
                      <a:pt x="2209" y="1"/>
                      <a:pt x="1565" y="1"/>
                    </a:cubicBez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8" name="Google Shape;1688;p35"/>
              <p:cNvSpPr/>
              <p:nvPr/>
            </p:nvSpPr>
            <p:spPr>
              <a:xfrm>
                <a:off x="4037617" y="1192179"/>
                <a:ext cx="200354" cy="171774"/>
              </a:xfrm>
              <a:custGeom>
                <a:rect b="b" l="l" r="r" t="t"/>
                <a:pathLst>
                  <a:path extrusionOk="0" h="2344" w="2734">
                    <a:moveTo>
                      <a:pt x="1565" y="1"/>
                    </a:moveTo>
                    <a:cubicBezTo>
                      <a:pt x="517" y="1"/>
                      <a:pt x="1" y="1266"/>
                      <a:pt x="734" y="2000"/>
                    </a:cubicBezTo>
                    <a:cubicBezTo>
                      <a:pt x="974" y="2237"/>
                      <a:pt x="1269" y="2344"/>
                      <a:pt x="1557" y="2344"/>
                    </a:cubicBezTo>
                    <a:cubicBezTo>
                      <a:pt x="2158" y="2344"/>
                      <a:pt x="2733" y="1880"/>
                      <a:pt x="2733" y="1176"/>
                    </a:cubicBezTo>
                    <a:cubicBezTo>
                      <a:pt x="2733" y="525"/>
                      <a:pt x="2209" y="1"/>
                      <a:pt x="1565" y="1"/>
                    </a:cubicBez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35"/>
              <p:cNvSpPr/>
              <p:nvPr/>
            </p:nvSpPr>
            <p:spPr>
              <a:xfrm>
                <a:off x="4197301" y="1452261"/>
                <a:ext cx="200281" cy="171994"/>
              </a:xfrm>
              <a:custGeom>
                <a:rect b="b" l="l" r="r" t="t"/>
                <a:pathLst>
                  <a:path extrusionOk="0" h="2347" w="2733">
                    <a:moveTo>
                      <a:pt x="1565" y="0"/>
                    </a:moveTo>
                    <a:cubicBezTo>
                      <a:pt x="517" y="0"/>
                      <a:pt x="0" y="1265"/>
                      <a:pt x="734" y="1999"/>
                    </a:cubicBezTo>
                    <a:cubicBezTo>
                      <a:pt x="974" y="2239"/>
                      <a:pt x="1268" y="2346"/>
                      <a:pt x="1556" y="2346"/>
                    </a:cubicBezTo>
                    <a:cubicBezTo>
                      <a:pt x="2158" y="2346"/>
                      <a:pt x="2732" y="1879"/>
                      <a:pt x="2732" y="1175"/>
                    </a:cubicBezTo>
                    <a:cubicBezTo>
                      <a:pt x="2732" y="524"/>
                      <a:pt x="2208" y="0"/>
                      <a:pt x="1565" y="0"/>
                    </a:cubicBez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35"/>
              <p:cNvSpPr/>
              <p:nvPr/>
            </p:nvSpPr>
            <p:spPr>
              <a:xfrm>
                <a:off x="4920829" y="1192179"/>
                <a:ext cx="200354" cy="171774"/>
              </a:xfrm>
              <a:custGeom>
                <a:rect b="b" l="l" r="r" t="t"/>
                <a:pathLst>
                  <a:path extrusionOk="0" h="2344" w="2734">
                    <a:moveTo>
                      <a:pt x="1169" y="1"/>
                    </a:moveTo>
                    <a:cubicBezTo>
                      <a:pt x="525" y="1"/>
                      <a:pt x="1" y="525"/>
                      <a:pt x="1" y="1176"/>
                    </a:cubicBezTo>
                    <a:cubicBezTo>
                      <a:pt x="1" y="1880"/>
                      <a:pt x="576" y="2344"/>
                      <a:pt x="1175" y="2344"/>
                    </a:cubicBezTo>
                    <a:cubicBezTo>
                      <a:pt x="1462" y="2344"/>
                      <a:pt x="1754" y="2237"/>
                      <a:pt x="1992" y="2000"/>
                    </a:cubicBezTo>
                    <a:cubicBezTo>
                      <a:pt x="2733" y="1266"/>
                      <a:pt x="2209" y="1"/>
                      <a:pt x="1169" y="1"/>
                    </a:cubicBez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35"/>
              <p:cNvSpPr/>
              <p:nvPr/>
            </p:nvSpPr>
            <p:spPr>
              <a:xfrm>
                <a:off x="4920829" y="1192179"/>
                <a:ext cx="200354" cy="171774"/>
              </a:xfrm>
              <a:custGeom>
                <a:rect b="b" l="l" r="r" t="t"/>
                <a:pathLst>
                  <a:path extrusionOk="0" h="2344" w="2734">
                    <a:moveTo>
                      <a:pt x="1169" y="1"/>
                    </a:moveTo>
                    <a:cubicBezTo>
                      <a:pt x="525" y="1"/>
                      <a:pt x="1" y="525"/>
                      <a:pt x="1" y="1176"/>
                    </a:cubicBezTo>
                    <a:cubicBezTo>
                      <a:pt x="1" y="1880"/>
                      <a:pt x="576" y="2344"/>
                      <a:pt x="1175" y="2344"/>
                    </a:cubicBezTo>
                    <a:cubicBezTo>
                      <a:pt x="1462" y="2344"/>
                      <a:pt x="1754" y="2237"/>
                      <a:pt x="1992" y="2000"/>
                    </a:cubicBezTo>
                    <a:cubicBezTo>
                      <a:pt x="2733" y="1266"/>
                      <a:pt x="2209" y="1"/>
                      <a:pt x="1169" y="1"/>
                    </a:cubicBez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p35"/>
              <p:cNvSpPr/>
              <p:nvPr/>
            </p:nvSpPr>
            <p:spPr>
              <a:xfrm>
                <a:off x="4761218" y="1452261"/>
                <a:ext cx="171188" cy="171774"/>
              </a:xfrm>
              <a:custGeom>
                <a:rect b="b" l="l" r="r" t="t"/>
                <a:pathLst>
                  <a:path extrusionOk="0" h="2344" w="2336">
                    <a:moveTo>
                      <a:pt x="1168" y="0"/>
                    </a:moveTo>
                    <a:cubicBezTo>
                      <a:pt x="524" y="0"/>
                      <a:pt x="0" y="524"/>
                      <a:pt x="0" y="1175"/>
                    </a:cubicBezTo>
                    <a:cubicBezTo>
                      <a:pt x="0" y="1819"/>
                      <a:pt x="524" y="2343"/>
                      <a:pt x="1168" y="2343"/>
                    </a:cubicBezTo>
                    <a:cubicBezTo>
                      <a:pt x="1812" y="2343"/>
                      <a:pt x="2336" y="1819"/>
                      <a:pt x="2336" y="1175"/>
                    </a:cubicBezTo>
                    <a:cubicBezTo>
                      <a:pt x="2336" y="524"/>
                      <a:pt x="1812" y="0"/>
                      <a:pt x="1168" y="0"/>
                    </a:cubicBez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3" name="Google Shape;1693;p35"/>
              <p:cNvSpPr/>
              <p:nvPr/>
            </p:nvSpPr>
            <p:spPr>
              <a:xfrm>
                <a:off x="4729413" y="1966784"/>
                <a:ext cx="200281" cy="171628"/>
              </a:xfrm>
              <a:custGeom>
                <a:rect b="b" l="l" r="r" t="t"/>
                <a:pathLst>
                  <a:path extrusionOk="0" h="2342" w="2733">
                    <a:moveTo>
                      <a:pt x="1565" y="1"/>
                    </a:moveTo>
                    <a:cubicBezTo>
                      <a:pt x="517" y="1"/>
                      <a:pt x="0" y="1258"/>
                      <a:pt x="734" y="1999"/>
                    </a:cubicBezTo>
                    <a:cubicBezTo>
                      <a:pt x="970" y="2236"/>
                      <a:pt x="1262" y="2341"/>
                      <a:pt x="1549" y="2341"/>
                    </a:cubicBezTo>
                    <a:cubicBezTo>
                      <a:pt x="2151" y="2341"/>
                      <a:pt x="2733" y="1874"/>
                      <a:pt x="2733" y="1168"/>
                    </a:cubicBezTo>
                    <a:cubicBezTo>
                      <a:pt x="2733" y="525"/>
                      <a:pt x="2209" y="1"/>
                      <a:pt x="1565" y="1"/>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4" name="Google Shape;1694;p35"/>
              <p:cNvSpPr/>
              <p:nvPr/>
            </p:nvSpPr>
            <p:spPr>
              <a:xfrm>
                <a:off x="4885726" y="2224082"/>
                <a:ext cx="200281" cy="171628"/>
              </a:xfrm>
              <a:custGeom>
                <a:rect b="b" l="l" r="r" t="t"/>
                <a:pathLst>
                  <a:path extrusionOk="0" h="2342" w="2733">
                    <a:moveTo>
                      <a:pt x="1565" y="0"/>
                    </a:moveTo>
                    <a:cubicBezTo>
                      <a:pt x="525" y="0"/>
                      <a:pt x="1" y="1258"/>
                      <a:pt x="742" y="1999"/>
                    </a:cubicBezTo>
                    <a:cubicBezTo>
                      <a:pt x="978" y="2235"/>
                      <a:pt x="1269" y="2341"/>
                      <a:pt x="1555" y="2341"/>
                    </a:cubicBezTo>
                    <a:cubicBezTo>
                      <a:pt x="2155" y="2341"/>
                      <a:pt x="2733" y="1873"/>
                      <a:pt x="2733" y="1168"/>
                    </a:cubicBezTo>
                    <a:cubicBezTo>
                      <a:pt x="2733" y="524"/>
                      <a:pt x="2209" y="0"/>
                      <a:pt x="1565" y="0"/>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35"/>
              <p:cNvSpPr/>
              <p:nvPr/>
            </p:nvSpPr>
            <p:spPr>
              <a:xfrm>
                <a:off x="4951022" y="2478083"/>
                <a:ext cx="200281" cy="171701"/>
              </a:xfrm>
              <a:custGeom>
                <a:rect b="b" l="l" r="r" t="t"/>
                <a:pathLst>
                  <a:path extrusionOk="0" h="2343" w="2733">
                    <a:moveTo>
                      <a:pt x="1565" y="0"/>
                    </a:moveTo>
                    <a:cubicBezTo>
                      <a:pt x="517" y="0"/>
                      <a:pt x="1" y="1258"/>
                      <a:pt x="734" y="1999"/>
                    </a:cubicBezTo>
                    <a:cubicBezTo>
                      <a:pt x="974" y="2236"/>
                      <a:pt x="1268" y="2343"/>
                      <a:pt x="1555" y="2343"/>
                    </a:cubicBezTo>
                    <a:cubicBezTo>
                      <a:pt x="2157" y="2343"/>
                      <a:pt x="2733" y="1877"/>
                      <a:pt x="2733" y="1168"/>
                    </a:cubicBezTo>
                    <a:cubicBezTo>
                      <a:pt x="2733" y="524"/>
                      <a:pt x="2209" y="0"/>
                      <a:pt x="1565" y="0"/>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35"/>
              <p:cNvSpPr/>
              <p:nvPr/>
            </p:nvSpPr>
            <p:spPr>
              <a:xfrm>
                <a:off x="4932921" y="2750184"/>
                <a:ext cx="200867" cy="171554"/>
              </a:xfrm>
              <a:custGeom>
                <a:rect b="b" l="l" r="r" t="t"/>
                <a:pathLst>
                  <a:path extrusionOk="0" h="2341" w="2741">
                    <a:moveTo>
                      <a:pt x="1565" y="0"/>
                    </a:moveTo>
                    <a:cubicBezTo>
                      <a:pt x="524" y="0"/>
                      <a:pt x="0" y="1258"/>
                      <a:pt x="742" y="1999"/>
                    </a:cubicBezTo>
                    <a:cubicBezTo>
                      <a:pt x="978" y="2235"/>
                      <a:pt x="1270" y="2341"/>
                      <a:pt x="1556" y="2341"/>
                    </a:cubicBezTo>
                    <a:cubicBezTo>
                      <a:pt x="2159" y="2341"/>
                      <a:pt x="2740" y="1873"/>
                      <a:pt x="2740" y="1168"/>
                    </a:cubicBezTo>
                    <a:cubicBezTo>
                      <a:pt x="2740" y="524"/>
                      <a:pt x="2216" y="0"/>
                      <a:pt x="1565" y="0"/>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35"/>
              <p:cNvSpPr/>
              <p:nvPr/>
            </p:nvSpPr>
            <p:spPr>
              <a:xfrm>
                <a:off x="4862129" y="2992605"/>
                <a:ext cx="200354" cy="171481"/>
              </a:xfrm>
              <a:custGeom>
                <a:rect b="b" l="l" r="r" t="t"/>
                <a:pathLst>
                  <a:path extrusionOk="0" h="2340" w="2734">
                    <a:moveTo>
                      <a:pt x="1565" y="1"/>
                    </a:moveTo>
                    <a:cubicBezTo>
                      <a:pt x="525" y="1"/>
                      <a:pt x="1" y="1258"/>
                      <a:pt x="734" y="1992"/>
                    </a:cubicBezTo>
                    <a:cubicBezTo>
                      <a:pt x="974" y="2232"/>
                      <a:pt x="1269" y="2339"/>
                      <a:pt x="1557" y="2339"/>
                    </a:cubicBezTo>
                    <a:cubicBezTo>
                      <a:pt x="2158" y="2339"/>
                      <a:pt x="2733" y="1872"/>
                      <a:pt x="2733" y="1168"/>
                    </a:cubicBezTo>
                    <a:cubicBezTo>
                      <a:pt x="2733" y="525"/>
                      <a:pt x="2209" y="1"/>
                      <a:pt x="1565" y="1"/>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35"/>
              <p:cNvSpPr/>
              <p:nvPr/>
            </p:nvSpPr>
            <p:spPr>
              <a:xfrm>
                <a:off x="4726115" y="3258697"/>
                <a:ext cx="200281" cy="171408"/>
              </a:xfrm>
              <a:custGeom>
                <a:rect b="b" l="l" r="r" t="t"/>
                <a:pathLst>
                  <a:path extrusionOk="0" h="2339" w="2733">
                    <a:moveTo>
                      <a:pt x="1565" y="0"/>
                    </a:moveTo>
                    <a:cubicBezTo>
                      <a:pt x="524" y="0"/>
                      <a:pt x="0" y="1258"/>
                      <a:pt x="741" y="1991"/>
                    </a:cubicBezTo>
                    <a:cubicBezTo>
                      <a:pt x="979" y="2232"/>
                      <a:pt x="1272" y="2339"/>
                      <a:pt x="1559" y="2339"/>
                    </a:cubicBezTo>
                    <a:cubicBezTo>
                      <a:pt x="2158" y="2339"/>
                      <a:pt x="2733" y="1871"/>
                      <a:pt x="2733" y="1168"/>
                    </a:cubicBezTo>
                    <a:cubicBezTo>
                      <a:pt x="2733" y="524"/>
                      <a:pt x="2209" y="0"/>
                      <a:pt x="1565" y="0"/>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35"/>
              <p:cNvSpPr/>
              <p:nvPr/>
            </p:nvSpPr>
            <p:spPr>
              <a:xfrm>
                <a:off x="4214303" y="1966784"/>
                <a:ext cx="200281" cy="171628"/>
              </a:xfrm>
              <a:custGeom>
                <a:rect b="b" l="l" r="r" t="t"/>
                <a:pathLst>
                  <a:path extrusionOk="0" h="2342" w="2733">
                    <a:moveTo>
                      <a:pt x="1168" y="1"/>
                    </a:moveTo>
                    <a:cubicBezTo>
                      <a:pt x="524" y="1"/>
                      <a:pt x="0" y="525"/>
                      <a:pt x="0" y="1168"/>
                    </a:cubicBezTo>
                    <a:cubicBezTo>
                      <a:pt x="0" y="1874"/>
                      <a:pt x="578" y="2341"/>
                      <a:pt x="1181" y="2341"/>
                    </a:cubicBezTo>
                    <a:cubicBezTo>
                      <a:pt x="1468" y="2341"/>
                      <a:pt x="1760" y="2236"/>
                      <a:pt x="1999" y="1999"/>
                    </a:cubicBezTo>
                    <a:cubicBezTo>
                      <a:pt x="2733" y="1258"/>
                      <a:pt x="2209" y="1"/>
                      <a:pt x="1168" y="1"/>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1700" name="Google Shape;1700;p35"/>
              <p:cNvSpPr/>
              <p:nvPr/>
            </p:nvSpPr>
            <p:spPr>
              <a:xfrm>
                <a:off x="4057403" y="2224082"/>
                <a:ext cx="171774" cy="171188"/>
              </a:xfrm>
              <a:custGeom>
                <a:rect b="b" l="l" r="r" t="t"/>
                <a:pathLst>
                  <a:path extrusionOk="0" h="2336" w="2344">
                    <a:moveTo>
                      <a:pt x="1176" y="0"/>
                    </a:moveTo>
                    <a:cubicBezTo>
                      <a:pt x="524" y="0"/>
                      <a:pt x="0" y="524"/>
                      <a:pt x="0" y="1168"/>
                    </a:cubicBezTo>
                    <a:cubicBezTo>
                      <a:pt x="0" y="1812"/>
                      <a:pt x="524" y="2336"/>
                      <a:pt x="1176" y="2336"/>
                    </a:cubicBezTo>
                    <a:cubicBezTo>
                      <a:pt x="1819" y="2336"/>
                      <a:pt x="2343" y="1812"/>
                      <a:pt x="2343" y="1168"/>
                    </a:cubicBezTo>
                    <a:cubicBezTo>
                      <a:pt x="2343" y="524"/>
                      <a:pt x="1819" y="0"/>
                      <a:pt x="1176" y="0"/>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1701" name="Google Shape;1701;p35"/>
              <p:cNvSpPr/>
              <p:nvPr/>
            </p:nvSpPr>
            <p:spPr>
              <a:xfrm>
                <a:off x="3992694" y="2478083"/>
                <a:ext cx="200281" cy="171701"/>
              </a:xfrm>
              <a:custGeom>
                <a:rect b="b" l="l" r="r" t="t"/>
                <a:pathLst>
                  <a:path extrusionOk="0" h="2343" w="2733">
                    <a:moveTo>
                      <a:pt x="1168" y="0"/>
                    </a:moveTo>
                    <a:cubicBezTo>
                      <a:pt x="524" y="0"/>
                      <a:pt x="0" y="524"/>
                      <a:pt x="0" y="1168"/>
                    </a:cubicBezTo>
                    <a:cubicBezTo>
                      <a:pt x="0" y="1877"/>
                      <a:pt x="576" y="2343"/>
                      <a:pt x="1175" y="2343"/>
                    </a:cubicBezTo>
                    <a:cubicBezTo>
                      <a:pt x="1462" y="2343"/>
                      <a:pt x="1754" y="2236"/>
                      <a:pt x="1991" y="1999"/>
                    </a:cubicBezTo>
                    <a:cubicBezTo>
                      <a:pt x="2732" y="1258"/>
                      <a:pt x="2208" y="0"/>
                      <a:pt x="1168" y="0"/>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1702" name="Google Shape;1702;p35"/>
              <p:cNvSpPr/>
              <p:nvPr/>
            </p:nvSpPr>
            <p:spPr>
              <a:xfrm>
                <a:off x="4010209" y="2750184"/>
                <a:ext cx="200281" cy="171554"/>
              </a:xfrm>
              <a:custGeom>
                <a:rect b="b" l="l" r="r" t="t"/>
                <a:pathLst>
                  <a:path extrusionOk="0" h="2341" w="2733">
                    <a:moveTo>
                      <a:pt x="1168" y="0"/>
                    </a:moveTo>
                    <a:cubicBezTo>
                      <a:pt x="525" y="0"/>
                      <a:pt x="1" y="524"/>
                      <a:pt x="1" y="1168"/>
                    </a:cubicBezTo>
                    <a:cubicBezTo>
                      <a:pt x="1" y="1873"/>
                      <a:pt x="578" y="2341"/>
                      <a:pt x="1181" y="2341"/>
                    </a:cubicBezTo>
                    <a:cubicBezTo>
                      <a:pt x="1468" y="2341"/>
                      <a:pt x="1760" y="2235"/>
                      <a:pt x="1999" y="1999"/>
                    </a:cubicBezTo>
                    <a:cubicBezTo>
                      <a:pt x="2733" y="1258"/>
                      <a:pt x="2216"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35"/>
              <p:cNvSpPr/>
              <p:nvPr/>
            </p:nvSpPr>
            <p:spPr>
              <a:xfrm>
                <a:off x="4081000" y="2992605"/>
                <a:ext cx="200794" cy="171481"/>
              </a:xfrm>
              <a:custGeom>
                <a:rect b="b" l="l" r="r" t="t"/>
                <a:pathLst>
                  <a:path extrusionOk="0" h="2340" w="2740">
                    <a:moveTo>
                      <a:pt x="1175" y="1"/>
                    </a:moveTo>
                    <a:cubicBezTo>
                      <a:pt x="524" y="1"/>
                      <a:pt x="0" y="525"/>
                      <a:pt x="0" y="1168"/>
                    </a:cubicBezTo>
                    <a:cubicBezTo>
                      <a:pt x="0" y="1872"/>
                      <a:pt x="578" y="2339"/>
                      <a:pt x="1180" y="2339"/>
                    </a:cubicBezTo>
                    <a:cubicBezTo>
                      <a:pt x="1468" y="2339"/>
                      <a:pt x="1761" y="2232"/>
                      <a:pt x="1999" y="1992"/>
                    </a:cubicBezTo>
                    <a:cubicBezTo>
                      <a:pt x="2740" y="1258"/>
                      <a:pt x="2216" y="1"/>
                      <a:pt x="1175" y="1"/>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35"/>
              <p:cNvSpPr/>
              <p:nvPr/>
            </p:nvSpPr>
            <p:spPr>
              <a:xfrm>
                <a:off x="4217015" y="3258697"/>
                <a:ext cx="200281" cy="171408"/>
              </a:xfrm>
              <a:custGeom>
                <a:rect b="b" l="l" r="r" t="t"/>
                <a:pathLst>
                  <a:path extrusionOk="0" h="2339" w="2733">
                    <a:moveTo>
                      <a:pt x="1168" y="0"/>
                    </a:moveTo>
                    <a:cubicBezTo>
                      <a:pt x="525" y="0"/>
                      <a:pt x="1" y="524"/>
                      <a:pt x="1" y="1168"/>
                    </a:cubicBezTo>
                    <a:cubicBezTo>
                      <a:pt x="1" y="1871"/>
                      <a:pt x="579" y="2339"/>
                      <a:pt x="1180" y="2339"/>
                    </a:cubicBezTo>
                    <a:cubicBezTo>
                      <a:pt x="1468" y="2339"/>
                      <a:pt x="1762" y="2232"/>
                      <a:pt x="1999" y="1991"/>
                    </a:cubicBezTo>
                    <a:cubicBezTo>
                      <a:pt x="2733" y="1258"/>
                      <a:pt x="2216"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35"/>
              <p:cNvSpPr/>
              <p:nvPr/>
            </p:nvSpPr>
            <p:spPr>
              <a:xfrm>
                <a:off x="4757920" y="3781501"/>
                <a:ext cx="171774" cy="171774"/>
              </a:xfrm>
              <a:custGeom>
                <a:rect b="b" l="l" r="r" t="t"/>
                <a:pathLst>
                  <a:path extrusionOk="0" h="2344" w="2344">
                    <a:moveTo>
                      <a:pt x="1168" y="0"/>
                    </a:moveTo>
                    <a:cubicBezTo>
                      <a:pt x="525" y="0"/>
                      <a:pt x="1" y="524"/>
                      <a:pt x="1" y="1175"/>
                    </a:cubicBezTo>
                    <a:cubicBezTo>
                      <a:pt x="1" y="1819"/>
                      <a:pt x="525" y="2343"/>
                      <a:pt x="1168" y="2343"/>
                    </a:cubicBezTo>
                    <a:cubicBezTo>
                      <a:pt x="1820" y="2343"/>
                      <a:pt x="2344" y="1819"/>
                      <a:pt x="2344" y="1175"/>
                    </a:cubicBezTo>
                    <a:cubicBezTo>
                      <a:pt x="2344" y="524"/>
                      <a:pt x="1820"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35"/>
              <p:cNvSpPr/>
              <p:nvPr/>
            </p:nvSpPr>
            <p:spPr>
              <a:xfrm>
                <a:off x="4885726" y="4038726"/>
                <a:ext cx="200281" cy="171774"/>
              </a:xfrm>
              <a:custGeom>
                <a:rect b="b" l="l" r="r" t="t"/>
                <a:pathLst>
                  <a:path extrusionOk="0" h="2344" w="2733">
                    <a:moveTo>
                      <a:pt x="1565" y="1"/>
                    </a:moveTo>
                    <a:cubicBezTo>
                      <a:pt x="525" y="1"/>
                      <a:pt x="1" y="1258"/>
                      <a:pt x="742" y="2000"/>
                    </a:cubicBezTo>
                    <a:cubicBezTo>
                      <a:pt x="979" y="2237"/>
                      <a:pt x="1271" y="2343"/>
                      <a:pt x="1558" y="2343"/>
                    </a:cubicBezTo>
                    <a:cubicBezTo>
                      <a:pt x="2157" y="2343"/>
                      <a:pt x="2733" y="1878"/>
                      <a:pt x="2733" y="1169"/>
                    </a:cubicBezTo>
                    <a:cubicBezTo>
                      <a:pt x="2733" y="525"/>
                      <a:pt x="2209" y="1"/>
                      <a:pt x="1565" y="1"/>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p35"/>
              <p:cNvSpPr/>
              <p:nvPr/>
            </p:nvSpPr>
            <p:spPr>
              <a:xfrm>
                <a:off x="4225809" y="3781501"/>
                <a:ext cx="200867" cy="171994"/>
              </a:xfrm>
              <a:custGeom>
                <a:rect b="b" l="l" r="r" t="t"/>
                <a:pathLst>
                  <a:path extrusionOk="0" h="2347" w="2741">
                    <a:moveTo>
                      <a:pt x="1176" y="0"/>
                    </a:moveTo>
                    <a:cubicBezTo>
                      <a:pt x="524" y="0"/>
                      <a:pt x="0" y="524"/>
                      <a:pt x="0" y="1175"/>
                    </a:cubicBezTo>
                    <a:cubicBezTo>
                      <a:pt x="0" y="1879"/>
                      <a:pt x="579" y="2346"/>
                      <a:pt x="1180" y="2346"/>
                    </a:cubicBezTo>
                    <a:cubicBezTo>
                      <a:pt x="1468" y="2346"/>
                      <a:pt x="1761" y="2239"/>
                      <a:pt x="1999" y="1999"/>
                    </a:cubicBezTo>
                    <a:cubicBezTo>
                      <a:pt x="2740" y="1265"/>
                      <a:pt x="2216" y="0"/>
                      <a:pt x="1176" y="0"/>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8" name="Google Shape;1708;p35"/>
              <p:cNvSpPr/>
              <p:nvPr/>
            </p:nvSpPr>
            <p:spPr>
              <a:xfrm>
                <a:off x="4069495" y="4038726"/>
                <a:ext cx="200281" cy="171774"/>
              </a:xfrm>
              <a:custGeom>
                <a:rect b="b" l="l" r="r" t="t"/>
                <a:pathLst>
                  <a:path extrusionOk="0" h="2344" w="2733">
                    <a:moveTo>
                      <a:pt x="1168" y="1"/>
                    </a:moveTo>
                    <a:cubicBezTo>
                      <a:pt x="524" y="1"/>
                      <a:pt x="0" y="525"/>
                      <a:pt x="0" y="1169"/>
                    </a:cubicBezTo>
                    <a:cubicBezTo>
                      <a:pt x="0" y="1878"/>
                      <a:pt x="576" y="2343"/>
                      <a:pt x="1177" y="2343"/>
                    </a:cubicBezTo>
                    <a:cubicBezTo>
                      <a:pt x="1465" y="2343"/>
                      <a:pt x="1759" y="2237"/>
                      <a:pt x="1999" y="2000"/>
                    </a:cubicBezTo>
                    <a:cubicBezTo>
                      <a:pt x="2732" y="1258"/>
                      <a:pt x="2208" y="1"/>
                      <a:pt x="1168" y="1"/>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35"/>
              <p:cNvSpPr/>
              <p:nvPr/>
            </p:nvSpPr>
            <p:spPr>
              <a:xfrm>
                <a:off x="4395313" y="1667275"/>
                <a:ext cx="313869" cy="268361"/>
              </a:xfrm>
              <a:custGeom>
                <a:rect b="b" l="l" r="r" t="t"/>
                <a:pathLst>
                  <a:path extrusionOk="0" h="3662" w="4283">
                    <a:moveTo>
                      <a:pt x="2448" y="0"/>
                    </a:moveTo>
                    <a:cubicBezTo>
                      <a:pt x="816" y="0"/>
                      <a:pt x="1" y="1969"/>
                      <a:pt x="1153" y="3122"/>
                    </a:cubicBezTo>
                    <a:cubicBezTo>
                      <a:pt x="1526" y="3495"/>
                      <a:pt x="1985" y="3662"/>
                      <a:pt x="2435" y="3662"/>
                    </a:cubicBezTo>
                    <a:cubicBezTo>
                      <a:pt x="3378" y="3662"/>
                      <a:pt x="4282" y="2931"/>
                      <a:pt x="4282" y="1827"/>
                    </a:cubicBezTo>
                    <a:cubicBezTo>
                      <a:pt x="4282" y="816"/>
                      <a:pt x="3459" y="0"/>
                      <a:pt x="2448" y="0"/>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1710" name="Google Shape;1710;p35"/>
              <p:cNvSpPr/>
              <p:nvPr/>
            </p:nvSpPr>
            <p:spPr>
              <a:xfrm>
                <a:off x="4429317" y="3478694"/>
                <a:ext cx="294669" cy="268434"/>
              </a:xfrm>
              <a:custGeom>
                <a:rect b="b" l="l" r="r" t="t"/>
                <a:pathLst>
                  <a:path extrusionOk="0" h="3663" w="4021">
                    <a:moveTo>
                      <a:pt x="2011" y="0"/>
                    </a:moveTo>
                    <a:cubicBezTo>
                      <a:pt x="1543" y="0"/>
                      <a:pt x="1075" y="180"/>
                      <a:pt x="719" y="539"/>
                    </a:cubicBezTo>
                    <a:cubicBezTo>
                      <a:pt x="1" y="1250"/>
                      <a:pt x="1" y="2410"/>
                      <a:pt x="719" y="3129"/>
                    </a:cubicBezTo>
                    <a:cubicBezTo>
                      <a:pt x="1075" y="3485"/>
                      <a:pt x="1543" y="3662"/>
                      <a:pt x="2011" y="3662"/>
                    </a:cubicBezTo>
                    <a:cubicBezTo>
                      <a:pt x="2480" y="3662"/>
                      <a:pt x="2950" y="3485"/>
                      <a:pt x="3309" y="3129"/>
                    </a:cubicBezTo>
                    <a:cubicBezTo>
                      <a:pt x="4020" y="2410"/>
                      <a:pt x="4020" y="1250"/>
                      <a:pt x="3309" y="539"/>
                    </a:cubicBezTo>
                    <a:cubicBezTo>
                      <a:pt x="2950" y="180"/>
                      <a:pt x="2480" y="0"/>
                      <a:pt x="2011" y="0"/>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1" name="Google Shape;1711;p35"/>
              <p:cNvSpPr/>
              <p:nvPr/>
            </p:nvSpPr>
            <p:spPr>
              <a:xfrm>
                <a:off x="4201112" y="2281683"/>
                <a:ext cx="380776" cy="53276"/>
              </a:xfrm>
              <a:custGeom>
                <a:rect b="b" l="l" r="r" t="t"/>
                <a:pathLst>
                  <a:path extrusionOk="0" h="727" w="5196">
                    <a:moveTo>
                      <a:pt x="1" y="0"/>
                    </a:moveTo>
                    <a:lnTo>
                      <a:pt x="1" y="726"/>
                    </a:lnTo>
                    <a:lnTo>
                      <a:pt x="5196" y="726"/>
                    </a:lnTo>
                    <a:lnTo>
                      <a:pt x="5196" y="0"/>
                    </a:ln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1712" name="Google Shape;1712;p35"/>
              <p:cNvSpPr/>
              <p:nvPr/>
            </p:nvSpPr>
            <p:spPr>
              <a:xfrm>
                <a:off x="4563206" y="2281683"/>
                <a:ext cx="381289" cy="53276"/>
              </a:xfrm>
              <a:custGeom>
                <a:rect b="b" l="l" r="r" t="t"/>
                <a:pathLst>
                  <a:path extrusionOk="0" h="727" w="5203">
                    <a:moveTo>
                      <a:pt x="0" y="0"/>
                    </a:moveTo>
                    <a:lnTo>
                      <a:pt x="0" y="726"/>
                    </a:lnTo>
                    <a:lnTo>
                      <a:pt x="5203" y="726"/>
                    </a:lnTo>
                    <a:lnTo>
                      <a:pt x="5203" y="0"/>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3" name="Google Shape;1713;p35"/>
              <p:cNvSpPr/>
              <p:nvPr/>
            </p:nvSpPr>
            <p:spPr>
              <a:xfrm>
                <a:off x="4143511" y="2543305"/>
                <a:ext cx="444971" cy="53350"/>
              </a:xfrm>
              <a:custGeom>
                <a:rect b="b" l="l" r="r" t="t"/>
                <a:pathLst>
                  <a:path extrusionOk="0" h="728" w="6072">
                    <a:moveTo>
                      <a:pt x="1" y="1"/>
                    </a:moveTo>
                    <a:lnTo>
                      <a:pt x="1" y="727"/>
                    </a:lnTo>
                    <a:lnTo>
                      <a:pt x="6071" y="727"/>
                    </a:lnTo>
                    <a:lnTo>
                      <a:pt x="6071" y="1"/>
                    </a:ln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1714" name="Google Shape;1714;p35"/>
              <p:cNvSpPr/>
              <p:nvPr/>
            </p:nvSpPr>
            <p:spPr>
              <a:xfrm>
                <a:off x="4567016" y="2543305"/>
                <a:ext cx="445484" cy="53350"/>
              </a:xfrm>
              <a:custGeom>
                <a:rect b="b" l="l" r="r" t="t"/>
                <a:pathLst>
                  <a:path extrusionOk="0" h="728" w="6079">
                    <a:moveTo>
                      <a:pt x="1" y="1"/>
                    </a:moveTo>
                    <a:lnTo>
                      <a:pt x="1" y="727"/>
                    </a:lnTo>
                    <a:lnTo>
                      <a:pt x="6079" y="727"/>
                    </a:lnTo>
                    <a:lnTo>
                      <a:pt x="6079" y="1"/>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5" name="Google Shape;1715;p35"/>
              <p:cNvSpPr/>
              <p:nvPr/>
            </p:nvSpPr>
            <p:spPr>
              <a:xfrm>
                <a:off x="4143511" y="3057388"/>
                <a:ext cx="444971" cy="53276"/>
              </a:xfrm>
              <a:custGeom>
                <a:rect b="b" l="l" r="r" t="t"/>
                <a:pathLst>
                  <a:path extrusionOk="0" h="727" w="6072">
                    <a:moveTo>
                      <a:pt x="1" y="0"/>
                    </a:moveTo>
                    <a:lnTo>
                      <a:pt x="1" y="726"/>
                    </a:lnTo>
                    <a:lnTo>
                      <a:pt x="6071" y="726"/>
                    </a:lnTo>
                    <a:lnTo>
                      <a:pt x="6071" y="0"/>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6" name="Google Shape;1716;p35"/>
              <p:cNvSpPr/>
              <p:nvPr/>
            </p:nvSpPr>
            <p:spPr>
              <a:xfrm>
                <a:off x="4567016" y="3057388"/>
                <a:ext cx="445484" cy="53276"/>
              </a:xfrm>
              <a:custGeom>
                <a:rect b="b" l="l" r="r" t="t"/>
                <a:pathLst>
                  <a:path extrusionOk="0" h="727" w="6079">
                    <a:moveTo>
                      <a:pt x="1" y="0"/>
                    </a:moveTo>
                    <a:lnTo>
                      <a:pt x="1" y="726"/>
                    </a:lnTo>
                    <a:lnTo>
                      <a:pt x="6079" y="726"/>
                    </a:lnTo>
                    <a:lnTo>
                      <a:pt x="6079" y="0"/>
                    </a:ln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7" name="Google Shape;1717;p35"/>
              <p:cNvSpPr/>
              <p:nvPr/>
            </p:nvSpPr>
            <p:spPr>
              <a:xfrm>
                <a:off x="4143511" y="2791296"/>
                <a:ext cx="444971" cy="53276"/>
              </a:xfrm>
              <a:custGeom>
                <a:rect b="b" l="l" r="r" t="t"/>
                <a:pathLst>
                  <a:path extrusionOk="0" h="727" w="6072">
                    <a:moveTo>
                      <a:pt x="1" y="0"/>
                    </a:moveTo>
                    <a:lnTo>
                      <a:pt x="1" y="727"/>
                    </a:lnTo>
                    <a:lnTo>
                      <a:pt x="6071" y="727"/>
                    </a:lnTo>
                    <a:lnTo>
                      <a:pt x="6071" y="0"/>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8" name="Google Shape;1718;p35"/>
              <p:cNvSpPr/>
              <p:nvPr/>
            </p:nvSpPr>
            <p:spPr>
              <a:xfrm>
                <a:off x="4567016" y="2791296"/>
                <a:ext cx="445484" cy="53276"/>
              </a:xfrm>
              <a:custGeom>
                <a:rect b="b" l="l" r="r" t="t"/>
                <a:pathLst>
                  <a:path extrusionOk="0" h="727" w="6079">
                    <a:moveTo>
                      <a:pt x="1" y="0"/>
                    </a:moveTo>
                    <a:lnTo>
                      <a:pt x="1" y="727"/>
                    </a:lnTo>
                    <a:lnTo>
                      <a:pt x="6079" y="727"/>
                    </a:lnTo>
                    <a:lnTo>
                      <a:pt x="6079" y="0"/>
                    </a:ln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9" name="Google Shape;1719;p35"/>
              <p:cNvSpPr/>
              <p:nvPr/>
            </p:nvSpPr>
            <p:spPr>
              <a:xfrm>
                <a:off x="4270218" y="2028782"/>
                <a:ext cx="310571" cy="53276"/>
              </a:xfrm>
              <a:custGeom>
                <a:rect b="b" l="l" r="r" t="t"/>
                <a:pathLst>
                  <a:path extrusionOk="0" h="727" w="4238">
                    <a:moveTo>
                      <a:pt x="1" y="0"/>
                    </a:moveTo>
                    <a:lnTo>
                      <a:pt x="1" y="727"/>
                    </a:lnTo>
                    <a:lnTo>
                      <a:pt x="4238" y="727"/>
                    </a:lnTo>
                    <a:lnTo>
                      <a:pt x="4238" y="0"/>
                    </a:ln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1720" name="Google Shape;1720;p35"/>
              <p:cNvSpPr/>
              <p:nvPr/>
            </p:nvSpPr>
            <p:spPr>
              <a:xfrm>
                <a:off x="4565917" y="2028782"/>
                <a:ext cx="310571" cy="53276"/>
              </a:xfrm>
              <a:custGeom>
                <a:rect b="b" l="l" r="r" t="t"/>
                <a:pathLst>
                  <a:path extrusionOk="0" h="727" w="4238">
                    <a:moveTo>
                      <a:pt x="1" y="0"/>
                    </a:moveTo>
                    <a:lnTo>
                      <a:pt x="1" y="727"/>
                    </a:lnTo>
                    <a:lnTo>
                      <a:pt x="4237" y="727"/>
                    </a:lnTo>
                    <a:lnTo>
                      <a:pt x="4237" y="0"/>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p35"/>
              <p:cNvSpPr/>
              <p:nvPr/>
            </p:nvSpPr>
            <p:spPr>
              <a:xfrm>
                <a:off x="4270218" y="3319010"/>
                <a:ext cx="310571" cy="53276"/>
              </a:xfrm>
              <a:custGeom>
                <a:rect b="b" l="l" r="r" t="t"/>
                <a:pathLst>
                  <a:path extrusionOk="0" h="727" w="4238">
                    <a:moveTo>
                      <a:pt x="1" y="1"/>
                    </a:moveTo>
                    <a:lnTo>
                      <a:pt x="1" y="727"/>
                    </a:lnTo>
                    <a:lnTo>
                      <a:pt x="4238" y="727"/>
                    </a:lnTo>
                    <a:lnTo>
                      <a:pt x="4238" y="1"/>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2" name="Google Shape;1722;p35"/>
              <p:cNvSpPr/>
              <p:nvPr/>
            </p:nvSpPr>
            <p:spPr>
              <a:xfrm>
                <a:off x="4565917" y="3319010"/>
                <a:ext cx="310571" cy="53276"/>
              </a:xfrm>
              <a:custGeom>
                <a:rect b="b" l="l" r="r" t="t"/>
                <a:pathLst>
                  <a:path extrusionOk="0" h="727" w="4238">
                    <a:moveTo>
                      <a:pt x="1" y="1"/>
                    </a:moveTo>
                    <a:lnTo>
                      <a:pt x="1" y="727"/>
                    </a:lnTo>
                    <a:lnTo>
                      <a:pt x="4237" y="727"/>
                    </a:lnTo>
                    <a:lnTo>
                      <a:pt x="4237" y="1"/>
                    </a:ln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3" name="Google Shape;1723;p35"/>
              <p:cNvSpPr/>
              <p:nvPr/>
            </p:nvSpPr>
            <p:spPr>
              <a:xfrm>
                <a:off x="4567016" y="4099625"/>
                <a:ext cx="445484" cy="52763"/>
              </a:xfrm>
              <a:custGeom>
                <a:rect b="b" l="l" r="r" t="t"/>
                <a:pathLst>
                  <a:path extrusionOk="0" h="720" w="6079">
                    <a:moveTo>
                      <a:pt x="1" y="1"/>
                    </a:moveTo>
                    <a:lnTo>
                      <a:pt x="1" y="719"/>
                    </a:lnTo>
                    <a:lnTo>
                      <a:pt x="6079" y="719"/>
                    </a:lnTo>
                    <a:lnTo>
                      <a:pt x="6079" y="1"/>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4" name="Google Shape;1724;p35"/>
              <p:cNvSpPr/>
              <p:nvPr/>
            </p:nvSpPr>
            <p:spPr>
              <a:xfrm>
                <a:off x="4143511" y="4099625"/>
                <a:ext cx="444971" cy="52763"/>
              </a:xfrm>
              <a:custGeom>
                <a:rect b="b" l="l" r="r" t="t"/>
                <a:pathLst>
                  <a:path extrusionOk="0" h="720" w="6072">
                    <a:moveTo>
                      <a:pt x="1" y="1"/>
                    </a:moveTo>
                    <a:lnTo>
                      <a:pt x="1" y="719"/>
                    </a:lnTo>
                    <a:lnTo>
                      <a:pt x="6071" y="719"/>
                    </a:lnTo>
                    <a:lnTo>
                      <a:pt x="6071" y="1"/>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5" name="Google Shape;1725;p35"/>
              <p:cNvSpPr/>
              <p:nvPr/>
            </p:nvSpPr>
            <p:spPr>
              <a:xfrm>
                <a:off x="4574711" y="3838003"/>
                <a:ext cx="310571" cy="53276"/>
              </a:xfrm>
              <a:custGeom>
                <a:rect b="b" l="l" r="r" t="t"/>
                <a:pathLst>
                  <a:path extrusionOk="0" h="727" w="4238">
                    <a:moveTo>
                      <a:pt x="0" y="0"/>
                    </a:moveTo>
                    <a:lnTo>
                      <a:pt x="0" y="726"/>
                    </a:lnTo>
                    <a:lnTo>
                      <a:pt x="4237" y="726"/>
                    </a:lnTo>
                    <a:lnTo>
                      <a:pt x="4237" y="0"/>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6" name="Google Shape;1726;p35"/>
              <p:cNvSpPr/>
              <p:nvPr/>
            </p:nvSpPr>
            <p:spPr>
              <a:xfrm>
                <a:off x="4279012" y="3838003"/>
                <a:ext cx="310571" cy="53276"/>
              </a:xfrm>
              <a:custGeom>
                <a:rect b="b" l="l" r="r" t="t"/>
                <a:pathLst>
                  <a:path extrusionOk="0" h="727" w="4238">
                    <a:moveTo>
                      <a:pt x="1" y="0"/>
                    </a:moveTo>
                    <a:lnTo>
                      <a:pt x="1" y="726"/>
                    </a:lnTo>
                    <a:lnTo>
                      <a:pt x="4237" y="726"/>
                    </a:lnTo>
                    <a:lnTo>
                      <a:pt x="4237" y="0"/>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27" name="Google Shape;1727;p35"/>
            <p:cNvGrpSpPr/>
            <p:nvPr/>
          </p:nvGrpSpPr>
          <p:grpSpPr>
            <a:xfrm>
              <a:off x="127351" y="4159605"/>
              <a:ext cx="613331" cy="297113"/>
              <a:chOff x="4379450" y="1472663"/>
              <a:chExt cx="3161500" cy="1531513"/>
            </a:xfrm>
          </p:grpSpPr>
          <p:pic>
            <p:nvPicPr>
              <p:cNvPr id="1728" name="Google Shape;1728;p35"/>
              <p:cNvPicPr preferRelativeResize="0"/>
              <p:nvPr/>
            </p:nvPicPr>
            <p:blipFill>
              <a:blip r:embed="rId6">
                <a:alphaModFix/>
              </a:blip>
              <a:stretch>
                <a:fillRect/>
              </a:stretch>
            </p:blipFill>
            <p:spPr>
              <a:xfrm>
                <a:off x="5940750" y="1651625"/>
                <a:ext cx="1600200" cy="1352550"/>
              </a:xfrm>
              <a:prstGeom prst="rect">
                <a:avLst/>
              </a:prstGeom>
              <a:noFill/>
              <a:ln>
                <a:noFill/>
              </a:ln>
            </p:spPr>
          </p:pic>
          <p:pic>
            <p:nvPicPr>
              <p:cNvPr id="1729" name="Google Shape;1729;p35"/>
              <p:cNvPicPr preferRelativeResize="0"/>
              <p:nvPr/>
            </p:nvPicPr>
            <p:blipFill>
              <a:blip r:embed="rId7">
                <a:alphaModFix/>
              </a:blip>
              <a:stretch>
                <a:fillRect/>
              </a:stretch>
            </p:blipFill>
            <p:spPr>
              <a:xfrm>
                <a:off x="4379450" y="1472663"/>
                <a:ext cx="1466850" cy="1171575"/>
              </a:xfrm>
              <a:prstGeom prst="rect">
                <a:avLst/>
              </a:prstGeom>
              <a:noFill/>
              <a:ln>
                <a:noFill/>
              </a:ln>
            </p:spPr>
          </p:pic>
        </p:grpSp>
        <p:sp>
          <p:nvSpPr>
            <p:cNvPr id="1730" name="Google Shape;1730;p35"/>
            <p:cNvSpPr/>
            <p:nvPr/>
          </p:nvSpPr>
          <p:spPr>
            <a:xfrm rot="-4212067">
              <a:off x="296686" y="4246825"/>
              <a:ext cx="247107" cy="469838"/>
            </a:xfrm>
            <a:prstGeom prst="chord">
              <a:avLst>
                <a:gd fmla="val 5072480" name="adj1"/>
                <a:gd fmla="val 13876752" name="adj2"/>
              </a:avLst>
            </a:prstGeom>
            <a:solidFill>
              <a:srgbClr val="191919"/>
            </a:solid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1" name="Google Shape;1731;p35"/>
            <p:cNvSpPr/>
            <p:nvPr/>
          </p:nvSpPr>
          <p:spPr>
            <a:xfrm>
              <a:off x="267183" y="4526945"/>
              <a:ext cx="377100" cy="8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p35"/>
            <p:cNvSpPr/>
            <p:nvPr/>
          </p:nvSpPr>
          <p:spPr>
            <a:xfrm rot="5981327">
              <a:off x="601678" y="4078145"/>
              <a:ext cx="62390" cy="218640"/>
            </a:xfrm>
            <a:prstGeom prst="moon">
              <a:avLst>
                <a:gd fmla="val 34344" name="adj"/>
              </a:avLst>
            </a:prstGeom>
            <a:solidFill>
              <a:srgbClr val="191919"/>
            </a:solid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3" name="Google Shape;1733;p35"/>
            <p:cNvSpPr/>
            <p:nvPr/>
          </p:nvSpPr>
          <p:spPr>
            <a:xfrm flipH="1" rot="-6049381">
              <a:off x="198496" y="4027161"/>
              <a:ext cx="62308" cy="214277"/>
            </a:xfrm>
            <a:prstGeom prst="moon">
              <a:avLst>
                <a:gd fmla="val 34344" name="adj"/>
              </a:avLst>
            </a:prstGeom>
            <a:solidFill>
              <a:srgbClr val="191919"/>
            </a:solid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34" name="Google Shape;1734;p35"/>
          <p:cNvSpPr txBox="1"/>
          <p:nvPr/>
        </p:nvSpPr>
        <p:spPr>
          <a:xfrm>
            <a:off x="8371050" y="4667725"/>
            <a:ext cx="720000" cy="36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2000">
                <a:latin typeface="Press Start 2P"/>
                <a:ea typeface="Press Start 2P"/>
                <a:cs typeface="Press Start 2P"/>
                <a:sym typeface="Press Start 2P"/>
              </a:rPr>
              <a:t>6</a:t>
            </a:r>
            <a:endParaRPr sz="2000">
              <a:latin typeface="Press Start 2P"/>
              <a:ea typeface="Press Start 2P"/>
              <a:cs typeface="Press Start 2P"/>
              <a:sym typeface="Press Start 2P"/>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8" name="Shape 1738"/>
        <p:cNvGrpSpPr/>
        <p:nvPr/>
      </p:nvGrpSpPr>
      <p:grpSpPr>
        <a:xfrm>
          <a:off x="0" y="0"/>
          <a:ext cx="0" cy="0"/>
          <a:chOff x="0" y="0"/>
          <a:chExt cx="0" cy="0"/>
        </a:xfrm>
      </p:grpSpPr>
      <p:pic>
        <p:nvPicPr>
          <p:cNvPr id="1739" name="Google Shape;1739;p36"/>
          <p:cNvPicPr preferRelativeResize="0"/>
          <p:nvPr/>
        </p:nvPicPr>
        <p:blipFill rotWithShape="1">
          <a:blip r:embed="rId3">
            <a:alphaModFix/>
          </a:blip>
          <a:srcRect b="23977" l="24972" r="24690" t="7632"/>
          <a:stretch/>
        </p:blipFill>
        <p:spPr>
          <a:xfrm>
            <a:off x="1541625" y="204800"/>
            <a:ext cx="5766897" cy="3615029"/>
          </a:xfrm>
          <a:prstGeom prst="rect">
            <a:avLst/>
          </a:prstGeom>
          <a:noFill/>
          <a:ln>
            <a:noFill/>
          </a:ln>
        </p:spPr>
      </p:pic>
      <p:sp>
        <p:nvSpPr>
          <p:cNvPr id="1740" name="Google Shape;1740;p36"/>
          <p:cNvSpPr/>
          <p:nvPr/>
        </p:nvSpPr>
        <p:spPr>
          <a:xfrm>
            <a:off x="3959550" y="541975"/>
            <a:ext cx="2032500" cy="488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p36"/>
          <p:cNvSpPr txBox="1"/>
          <p:nvPr/>
        </p:nvSpPr>
        <p:spPr>
          <a:xfrm>
            <a:off x="3218400" y="180000"/>
            <a:ext cx="2516400" cy="62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a:solidFill>
                  <a:srgbClr val="656565"/>
                </a:solidFill>
                <a:latin typeface="Press Start 2P"/>
                <a:ea typeface="Press Start 2P"/>
                <a:cs typeface="Press Start 2P"/>
                <a:sym typeface="Press Start 2P"/>
              </a:rPr>
              <a:t>Insulina</a:t>
            </a:r>
            <a:endParaRPr>
              <a:solidFill>
                <a:srgbClr val="656565"/>
              </a:solidFill>
              <a:latin typeface="Press Start 2P"/>
              <a:ea typeface="Press Start 2P"/>
              <a:cs typeface="Press Start 2P"/>
              <a:sym typeface="Press Start 2P"/>
            </a:endParaRPr>
          </a:p>
          <a:p>
            <a:pPr indent="0" lvl="0" marL="0" rtl="0" algn="l">
              <a:spcBef>
                <a:spcPts val="0"/>
              </a:spcBef>
              <a:spcAft>
                <a:spcPts val="0"/>
              </a:spcAft>
              <a:buNone/>
            </a:pPr>
            <a:r>
              <a:t/>
            </a:r>
            <a:endParaRPr sz="1200"/>
          </a:p>
        </p:txBody>
      </p:sp>
      <p:sp>
        <p:nvSpPr>
          <p:cNvPr id="1742" name="Google Shape;1742;p36"/>
          <p:cNvSpPr txBox="1"/>
          <p:nvPr/>
        </p:nvSpPr>
        <p:spPr>
          <a:xfrm>
            <a:off x="0" y="475225"/>
            <a:ext cx="2956800" cy="62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s" sz="1200">
                <a:solidFill>
                  <a:srgbClr val="656565"/>
                </a:solidFill>
                <a:latin typeface="Press Start 2P"/>
                <a:ea typeface="Press Start 2P"/>
                <a:cs typeface="Press Start 2P"/>
                <a:sym typeface="Press Start 2P"/>
              </a:rPr>
              <a:t>Enlaces disulfuro intracatenarios</a:t>
            </a:r>
            <a:endParaRPr sz="1200">
              <a:solidFill>
                <a:srgbClr val="656565"/>
              </a:solidFill>
              <a:latin typeface="Press Start 2P"/>
              <a:ea typeface="Press Start 2P"/>
              <a:cs typeface="Press Start 2P"/>
              <a:sym typeface="Press Start 2P"/>
            </a:endParaRPr>
          </a:p>
          <a:p>
            <a:pPr indent="0" lvl="0" marL="0" rtl="0" algn="l">
              <a:spcBef>
                <a:spcPts val="0"/>
              </a:spcBef>
              <a:spcAft>
                <a:spcPts val="0"/>
              </a:spcAft>
              <a:buNone/>
            </a:pPr>
            <a:r>
              <a:t/>
            </a:r>
            <a:endParaRPr sz="1200"/>
          </a:p>
        </p:txBody>
      </p:sp>
      <p:sp>
        <p:nvSpPr>
          <p:cNvPr id="1743" name="Google Shape;1743;p36"/>
          <p:cNvSpPr txBox="1"/>
          <p:nvPr/>
        </p:nvSpPr>
        <p:spPr>
          <a:xfrm>
            <a:off x="-21450" y="2237663"/>
            <a:ext cx="2956800" cy="62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s" sz="1200">
                <a:solidFill>
                  <a:srgbClr val="656565"/>
                </a:solidFill>
                <a:latin typeface="Press Start 2P"/>
                <a:ea typeface="Press Start 2P"/>
                <a:cs typeface="Press Start 2P"/>
                <a:sym typeface="Press Start 2P"/>
              </a:rPr>
              <a:t>Enlaces disulfuro intercatenarios</a:t>
            </a:r>
            <a:endParaRPr sz="1200">
              <a:solidFill>
                <a:srgbClr val="656565"/>
              </a:solidFill>
              <a:latin typeface="Press Start 2P"/>
              <a:ea typeface="Press Start 2P"/>
              <a:cs typeface="Press Start 2P"/>
              <a:sym typeface="Press Start 2P"/>
            </a:endParaRPr>
          </a:p>
          <a:p>
            <a:pPr indent="0" lvl="0" marL="0" rtl="0" algn="l">
              <a:spcBef>
                <a:spcPts val="0"/>
              </a:spcBef>
              <a:spcAft>
                <a:spcPts val="0"/>
              </a:spcAft>
              <a:buNone/>
            </a:pPr>
            <a:r>
              <a:t/>
            </a:r>
            <a:endParaRPr sz="1200"/>
          </a:p>
        </p:txBody>
      </p:sp>
      <p:sp>
        <p:nvSpPr>
          <p:cNvPr id="1744" name="Google Shape;1744;p36"/>
          <p:cNvSpPr/>
          <p:nvPr/>
        </p:nvSpPr>
        <p:spPr>
          <a:xfrm rot="-3842326">
            <a:off x="3134507" y="816002"/>
            <a:ext cx="331001" cy="480600"/>
          </a:xfrm>
          <a:prstGeom prst="downArrow">
            <a:avLst>
              <a:gd fmla="val 50000" name="adj1"/>
              <a:gd fmla="val 50000" name="adj2"/>
            </a:avLst>
          </a:prstGeom>
          <a:solidFill>
            <a:srgbClr val="BBBBBB"/>
          </a:solidFill>
          <a:ln cap="flat" cmpd="sng" w="9525">
            <a:solidFill>
              <a:srgbClr val="BBBBB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5" name="Google Shape;1745;p36"/>
          <p:cNvSpPr/>
          <p:nvPr/>
        </p:nvSpPr>
        <p:spPr>
          <a:xfrm rot="-6999477">
            <a:off x="2946979" y="1965865"/>
            <a:ext cx="330983" cy="480576"/>
          </a:xfrm>
          <a:prstGeom prst="downArrow">
            <a:avLst>
              <a:gd fmla="val 50000" name="adj1"/>
              <a:gd fmla="val 50000" name="adj2"/>
            </a:avLst>
          </a:prstGeom>
          <a:solidFill>
            <a:srgbClr val="BBBBBB"/>
          </a:solidFill>
          <a:ln cap="flat" cmpd="sng" w="9525">
            <a:solidFill>
              <a:srgbClr val="BBBBB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6" name="Google Shape;1746;p36"/>
          <p:cNvSpPr txBox="1"/>
          <p:nvPr/>
        </p:nvSpPr>
        <p:spPr>
          <a:xfrm flipH="1">
            <a:off x="4143600" y="703825"/>
            <a:ext cx="2516400" cy="62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1300">
                <a:solidFill>
                  <a:srgbClr val="656565"/>
                </a:solidFill>
                <a:latin typeface="Press Start 2P"/>
                <a:ea typeface="Press Start 2P"/>
                <a:cs typeface="Press Start 2P"/>
                <a:sym typeface="Press Start 2P"/>
              </a:rPr>
              <a:t>Cadena A</a:t>
            </a:r>
            <a:endParaRPr sz="1300">
              <a:solidFill>
                <a:srgbClr val="656565"/>
              </a:solidFill>
              <a:latin typeface="Press Start 2P"/>
              <a:ea typeface="Press Start 2P"/>
              <a:cs typeface="Press Start 2P"/>
              <a:sym typeface="Press Start 2P"/>
            </a:endParaRPr>
          </a:p>
          <a:p>
            <a:pPr indent="0" lvl="0" marL="0" rtl="0" algn="l">
              <a:spcBef>
                <a:spcPts val="0"/>
              </a:spcBef>
              <a:spcAft>
                <a:spcPts val="0"/>
              </a:spcAft>
              <a:buNone/>
            </a:pPr>
            <a:r>
              <a:t/>
            </a:r>
            <a:endParaRPr sz="1200"/>
          </a:p>
        </p:txBody>
      </p:sp>
      <p:sp>
        <p:nvSpPr>
          <p:cNvPr id="1747" name="Google Shape;1747;p36"/>
          <p:cNvSpPr txBox="1"/>
          <p:nvPr/>
        </p:nvSpPr>
        <p:spPr>
          <a:xfrm flipH="1">
            <a:off x="4144200" y="2913625"/>
            <a:ext cx="2516400" cy="62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1300">
                <a:solidFill>
                  <a:srgbClr val="656565"/>
                </a:solidFill>
                <a:latin typeface="Press Start 2P"/>
                <a:ea typeface="Press Start 2P"/>
                <a:cs typeface="Press Start 2P"/>
                <a:sym typeface="Press Start 2P"/>
              </a:rPr>
              <a:t>Cadena B</a:t>
            </a:r>
            <a:endParaRPr sz="1300">
              <a:solidFill>
                <a:srgbClr val="656565"/>
              </a:solidFill>
              <a:latin typeface="Press Start 2P"/>
              <a:ea typeface="Press Start 2P"/>
              <a:cs typeface="Press Start 2P"/>
              <a:sym typeface="Press Start 2P"/>
            </a:endParaRPr>
          </a:p>
          <a:p>
            <a:pPr indent="0" lvl="0" marL="0" rtl="0" algn="l">
              <a:spcBef>
                <a:spcPts val="0"/>
              </a:spcBef>
              <a:spcAft>
                <a:spcPts val="0"/>
              </a:spcAft>
              <a:buNone/>
            </a:pPr>
            <a:r>
              <a:t/>
            </a:r>
            <a:endParaRPr sz="1200"/>
          </a:p>
        </p:txBody>
      </p:sp>
      <p:grpSp>
        <p:nvGrpSpPr>
          <p:cNvPr id="1748" name="Google Shape;1748;p36"/>
          <p:cNvGrpSpPr/>
          <p:nvPr/>
        </p:nvGrpSpPr>
        <p:grpSpPr>
          <a:xfrm>
            <a:off x="1021399" y="3978108"/>
            <a:ext cx="6953820" cy="1117347"/>
            <a:chOff x="1174221" y="4105350"/>
            <a:chExt cx="6800802" cy="835150"/>
          </a:xfrm>
        </p:grpSpPr>
        <p:pic>
          <p:nvPicPr>
            <p:cNvPr id="1749" name="Google Shape;1749;p36"/>
            <p:cNvPicPr preferRelativeResize="0"/>
            <p:nvPr/>
          </p:nvPicPr>
          <p:blipFill rotWithShape="1">
            <a:blip r:embed="rId4">
              <a:alphaModFix/>
            </a:blip>
            <a:srcRect b="0" l="41523" r="0" t="0"/>
            <a:stretch/>
          </p:blipFill>
          <p:spPr>
            <a:xfrm flipH="1">
              <a:off x="1174221" y="4106175"/>
              <a:ext cx="280175" cy="834325"/>
            </a:xfrm>
            <a:prstGeom prst="rect">
              <a:avLst/>
            </a:prstGeom>
            <a:noFill/>
            <a:ln>
              <a:noFill/>
            </a:ln>
          </p:spPr>
        </p:pic>
        <p:pic>
          <p:nvPicPr>
            <p:cNvPr id="1750" name="Google Shape;1750;p36"/>
            <p:cNvPicPr preferRelativeResize="0"/>
            <p:nvPr/>
          </p:nvPicPr>
          <p:blipFill rotWithShape="1">
            <a:blip r:embed="rId4">
              <a:alphaModFix/>
            </a:blip>
            <a:srcRect b="0" l="0" r="61701" t="0"/>
            <a:stretch/>
          </p:blipFill>
          <p:spPr>
            <a:xfrm flipH="1">
              <a:off x="7780123" y="4106175"/>
              <a:ext cx="194900" cy="834325"/>
            </a:xfrm>
            <a:prstGeom prst="rect">
              <a:avLst/>
            </a:prstGeom>
            <a:noFill/>
            <a:ln>
              <a:noFill/>
            </a:ln>
          </p:spPr>
        </p:pic>
        <p:pic>
          <p:nvPicPr>
            <p:cNvPr id="1751" name="Google Shape;1751;p36"/>
            <p:cNvPicPr preferRelativeResize="0"/>
            <p:nvPr/>
          </p:nvPicPr>
          <p:blipFill rotWithShape="1">
            <a:blip r:embed="rId4">
              <a:alphaModFix/>
            </a:blip>
            <a:srcRect b="0" l="34922" r="49400" t="0"/>
            <a:stretch/>
          </p:blipFill>
          <p:spPr>
            <a:xfrm flipH="1">
              <a:off x="1451375" y="4105350"/>
              <a:ext cx="6370450" cy="834325"/>
            </a:xfrm>
            <a:prstGeom prst="rect">
              <a:avLst/>
            </a:prstGeom>
            <a:noFill/>
            <a:ln>
              <a:noFill/>
            </a:ln>
          </p:spPr>
        </p:pic>
      </p:grpSp>
      <p:sp>
        <p:nvSpPr>
          <p:cNvPr id="1752" name="Google Shape;1752;p36"/>
          <p:cNvSpPr txBox="1"/>
          <p:nvPr/>
        </p:nvSpPr>
        <p:spPr>
          <a:xfrm>
            <a:off x="1202400" y="4017600"/>
            <a:ext cx="6738000" cy="9387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 sz="1100">
                <a:solidFill>
                  <a:schemeClr val="dk1"/>
                </a:solidFill>
                <a:latin typeface="Press Start 2P"/>
                <a:ea typeface="Press Start 2P"/>
                <a:cs typeface="Press Start 2P"/>
                <a:sym typeface="Press Start 2P"/>
              </a:rPr>
              <a:t>Las cadenas laterales de los aminoácidos se atraen entre sí, permitiendo que las proteínas se plieguen y adquieran sus propiedades únicas. Veamos ahora cómo se crea paso a paso la cadena pequeña de la insulina.</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l">
              <a:spcBef>
                <a:spcPts val="0"/>
              </a:spcBef>
              <a:spcAft>
                <a:spcPts val="0"/>
              </a:spcAft>
              <a:buNone/>
            </a:pPr>
            <a:r>
              <a:t/>
            </a:r>
            <a:endParaRPr>
              <a:solidFill>
                <a:schemeClr val="dk1"/>
              </a:solidFill>
            </a:endParaRPr>
          </a:p>
        </p:txBody>
      </p:sp>
      <p:grpSp>
        <p:nvGrpSpPr>
          <p:cNvPr id="1753" name="Google Shape;1753;p36"/>
          <p:cNvGrpSpPr/>
          <p:nvPr/>
        </p:nvGrpSpPr>
        <p:grpSpPr>
          <a:xfrm>
            <a:off x="118800" y="3966301"/>
            <a:ext cx="627023" cy="990009"/>
            <a:chOff x="118800" y="3966301"/>
            <a:chExt cx="627023" cy="990009"/>
          </a:xfrm>
        </p:grpSpPr>
        <p:grpSp>
          <p:nvGrpSpPr>
            <p:cNvPr id="1754" name="Google Shape;1754;p36"/>
            <p:cNvGrpSpPr/>
            <p:nvPr/>
          </p:nvGrpSpPr>
          <p:grpSpPr>
            <a:xfrm>
              <a:off x="253789" y="3966301"/>
              <a:ext cx="381646" cy="990009"/>
              <a:chOff x="3992694" y="1192179"/>
              <a:chExt cx="1158609" cy="3018322"/>
            </a:xfrm>
          </p:grpSpPr>
          <p:sp>
            <p:nvSpPr>
              <p:cNvPr id="1755" name="Google Shape;1755;p36"/>
              <p:cNvSpPr/>
              <p:nvPr/>
            </p:nvSpPr>
            <p:spPr>
              <a:xfrm>
                <a:off x="4201112" y="1248680"/>
                <a:ext cx="380776" cy="53276"/>
              </a:xfrm>
              <a:custGeom>
                <a:rect b="b" l="l" r="r" t="t"/>
                <a:pathLst>
                  <a:path extrusionOk="0" h="727" w="5196">
                    <a:moveTo>
                      <a:pt x="1" y="1"/>
                    </a:moveTo>
                    <a:lnTo>
                      <a:pt x="1" y="727"/>
                    </a:lnTo>
                    <a:lnTo>
                      <a:pt x="5196" y="727"/>
                    </a:lnTo>
                    <a:lnTo>
                      <a:pt x="5196" y="1"/>
                    </a:ln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6" name="Google Shape;1756;p36"/>
              <p:cNvSpPr/>
              <p:nvPr/>
            </p:nvSpPr>
            <p:spPr>
              <a:xfrm>
                <a:off x="4563206" y="1248680"/>
                <a:ext cx="381289" cy="53276"/>
              </a:xfrm>
              <a:custGeom>
                <a:rect b="b" l="l" r="r" t="t"/>
                <a:pathLst>
                  <a:path extrusionOk="0" h="727" w="5203">
                    <a:moveTo>
                      <a:pt x="0" y="1"/>
                    </a:moveTo>
                    <a:lnTo>
                      <a:pt x="0" y="727"/>
                    </a:lnTo>
                    <a:lnTo>
                      <a:pt x="5203" y="727"/>
                    </a:lnTo>
                    <a:lnTo>
                      <a:pt x="5203" y="1"/>
                    </a:ln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7" name="Google Shape;1757;p36"/>
              <p:cNvSpPr/>
              <p:nvPr/>
            </p:nvSpPr>
            <p:spPr>
              <a:xfrm>
                <a:off x="4270218" y="1505465"/>
                <a:ext cx="310571" cy="53276"/>
              </a:xfrm>
              <a:custGeom>
                <a:rect b="b" l="l" r="r" t="t"/>
                <a:pathLst>
                  <a:path extrusionOk="0" h="727" w="4238">
                    <a:moveTo>
                      <a:pt x="1" y="0"/>
                    </a:moveTo>
                    <a:lnTo>
                      <a:pt x="1" y="726"/>
                    </a:lnTo>
                    <a:lnTo>
                      <a:pt x="4238" y="726"/>
                    </a:lnTo>
                    <a:lnTo>
                      <a:pt x="4238" y="0"/>
                    </a:ln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8" name="Google Shape;1758;p36"/>
              <p:cNvSpPr/>
              <p:nvPr/>
            </p:nvSpPr>
            <p:spPr>
              <a:xfrm>
                <a:off x="4565917" y="1505465"/>
                <a:ext cx="310571" cy="53276"/>
              </a:xfrm>
              <a:custGeom>
                <a:rect b="b" l="l" r="r" t="t"/>
                <a:pathLst>
                  <a:path extrusionOk="0" h="727" w="4238">
                    <a:moveTo>
                      <a:pt x="1" y="0"/>
                    </a:moveTo>
                    <a:lnTo>
                      <a:pt x="1" y="726"/>
                    </a:lnTo>
                    <a:lnTo>
                      <a:pt x="4237" y="726"/>
                    </a:lnTo>
                    <a:lnTo>
                      <a:pt x="4237" y="0"/>
                    </a:ln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9" name="Google Shape;1759;p36"/>
              <p:cNvSpPr/>
              <p:nvPr/>
            </p:nvSpPr>
            <p:spPr>
              <a:xfrm>
                <a:off x="4037617" y="1192179"/>
                <a:ext cx="200354" cy="171774"/>
              </a:xfrm>
              <a:custGeom>
                <a:rect b="b" l="l" r="r" t="t"/>
                <a:pathLst>
                  <a:path extrusionOk="0" h="2344" w="2734">
                    <a:moveTo>
                      <a:pt x="1565" y="1"/>
                    </a:moveTo>
                    <a:cubicBezTo>
                      <a:pt x="517" y="1"/>
                      <a:pt x="1" y="1266"/>
                      <a:pt x="734" y="2000"/>
                    </a:cubicBezTo>
                    <a:cubicBezTo>
                      <a:pt x="974" y="2237"/>
                      <a:pt x="1269" y="2344"/>
                      <a:pt x="1557" y="2344"/>
                    </a:cubicBezTo>
                    <a:cubicBezTo>
                      <a:pt x="2158" y="2344"/>
                      <a:pt x="2733" y="1880"/>
                      <a:pt x="2733" y="1176"/>
                    </a:cubicBezTo>
                    <a:cubicBezTo>
                      <a:pt x="2733" y="525"/>
                      <a:pt x="2209" y="1"/>
                      <a:pt x="1565" y="1"/>
                    </a:cubicBez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0" name="Google Shape;1760;p36"/>
              <p:cNvSpPr/>
              <p:nvPr/>
            </p:nvSpPr>
            <p:spPr>
              <a:xfrm>
                <a:off x="4037617" y="1192179"/>
                <a:ext cx="200354" cy="171774"/>
              </a:xfrm>
              <a:custGeom>
                <a:rect b="b" l="l" r="r" t="t"/>
                <a:pathLst>
                  <a:path extrusionOk="0" h="2344" w="2734">
                    <a:moveTo>
                      <a:pt x="1565" y="1"/>
                    </a:moveTo>
                    <a:cubicBezTo>
                      <a:pt x="517" y="1"/>
                      <a:pt x="1" y="1266"/>
                      <a:pt x="734" y="2000"/>
                    </a:cubicBezTo>
                    <a:cubicBezTo>
                      <a:pt x="974" y="2237"/>
                      <a:pt x="1269" y="2344"/>
                      <a:pt x="1557" y="2344"/>
                    </a:cubicBezTo>
                    <a:cubicBezTo>
                      <a:pt x="2158" y="2344"/>
                      <a:pt x="2733" y="1880"/>
                      <a:pt x="2733" y="1176"/>
                    </a:cubicBezTo>
                    <a:cubicBezTo>
                      <a:pt x="2733" y="525"/>
                      <a:pt x="2209" y="1"/>
                      <a:pt x="1565" y="1"/>
                    </a:cubicBez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1" name="Google Shape;1761;p36"/>
              <p:cNvSpPr/>
              <p:nvPr/>
            </p:nvSpPr>
            <p:spPr>
              <a:xfrm>
                <a:off x="4197301" y="1452261"/>
                <a:ext cx="200281" cy="171994"/>
              </a:xfrm>
              <a:custGeom>
                <a:rect b="b" l="l" r="r" t="t"/>
                <a:pathLst>
                  <a:path extrusionOk="0" h="2347" w="2733">
                    <a:moveTo>
                      <a:pt x="1565" y="0"/>
                    </a:moveTo>
                    <a:cubicBezTo>
                      <a:pt x="517" y="0"/>
                      <a:pt x="0" y="1265"/>
                      <a:pt x="734" y="1999"/>
                    </a:cubicBezTo>
                    <a:cubicBezTo>
                      <a:pt x="974" y="2239"/>
                      <a:pt x="1268" y="2346"/>
                      <a:pt x="1556" y="2346"/>
                    </a:cubicBezTo>
                    <a:cubicBezTo>
                      <a:pt x="2158" y="2346"/>
                      <a:pt x="2732" y="1879"/>
                      <a:pt x="2732" y="1175"/>
                    </a:cubicBezTo>
                    <a:cubicBezTo>
                      <a:pt x="2732" y="524"/>
                      <a:pt x="2208" y="0"/>
                      <a:pt x="1565" y="0"/>
                    </a:cubicBez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36"/>
              <p:cNvSpPr/>
              <p:nvPr/>
            </p:nvSpPr>
            <p:spPr>
              <a:xfrm>
                <a:off x="4920829" y="1192179"/>
                <a:ext cx="200354" cy="171774"/>
              </a:xfrm>
              <a:custGeom>
                <a:rect b="b" l="l" r="r" t="t"/>
                <a:pathLst>
                  <a:path extrusionOk="0" h="2344" w="2734">
                    <a:moveTo>
                      <a:pt x="1169" y="1"/>
                    </a:moveTo>
                    <a:cubicBezTo>
                      <a:pt x="525" y="1"/>
                      <a:pt x="1" y="525"/>
                      <a:pt x="1" y="1176"/>
                    </a:cubicBezTo>
                    <a:cubicBezTo>
                      <a:pt x="1" y="1880"/>
                      <a:pt x="576" y="2344"/>
                      <a:pt x="1175" y="2344"/>
                    </a:cubicBezTo>
                    <a:cubicBezTo>
                      <a:pt x="1462" y="2344"/>
                      <a:pt x="1754" y="2237"/>
                      <a:pt x="1992" y="2000"/>
                    </a:cubicBezTo>
                    <a:cubicBezTo>
                      <a:pt x="2733" y="1266"/>
                      <a:pt x="2209" y="1"/>
                      <a:pt x="1169" y="1"/>
                    </a:cubicBez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p36"/>
              <p:cNvSpPr/>
              <p:nvPr/>
            </p:nvSpPr>
            <p:spPr>
              <a:xfrm>
                <a:off x="4920829" y="1192179"/>
                <a:ext cx="200354" cy="171774"/>
              </a:xfrm>
              <a:custGeom>
                <a:rect b="b" l="l" r="r" t="t"/>
                <a:pathLst>
                  <a:path extrusionOk="0" h="2344" w="2734">
                    <a:moveTo>
                      <a:pt x="1169" y="1"/>
                    </a:moveTo>
                    <a:cubicBezTo>
                      <a:pt x="525" y="1"/>
                      <a:pt x="1" y="525"/>
                      <a:pt x="1" y="1176"/>
                    </a:cubicBezTo>
                    <a:cubicBezTo>
                      <a:pt x="1" y="1880"/>
                      <a:pt x="576" y="2344"/>
                      <a:pt x="1175" y="2344"/>
                    </a:cubicBezTo>
                    <a:cubicBezTo>
                      <a:pt x="1462" y="2344"/>
                      <a:pt x="1754" y="2237"/>
                      <a:pt x="1992" y="2000"/>
                    </a:cubicBezTo>
                    <a:cubicBezTo>
                      <a:pt x="2733" y="1266"/>
                      <a:pt x="2209" y="1"/>
                      <a:pt x="1169" y="1"/>
                    </a:cubicBez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4" name="Google Shape;1764;p36"/>
              <p:cNvSpPr/>
              <p:nvPr/>
            </p:nvSpPr>
            <p:spPr>
              <a:xfrm>
                <a:off x="4761218" y="1452261"/>
                <a:ext cx="171188" cy="171774"/>
              </a:xfrm>
              <a:custGeom>
                <a:rect b="b" l="l" r="r" t="t"/>
                <a:pathLst>
                  <a:path extrusionOk="0" h="2344" w="2336">
                    <a:moveTo>
                      <a:pt x="1168" y="0"/>
                    </a:moveTo>
                    <a:cubicBezTo>
                      <a:pt x="524" y="0"/>
                      <a:pt x="0" y="524"/>
                      <a:pt x="0" y="1175"/>
                    </a:cubicBezTo>
                    <a:cubicBezTo>
                      <a:pt x="0" y="1819"/>
                      <a:pt x="524" y="2343"/>
                      <a:pt x="1168" y="2343"/>
                    </a:cubicBezTo>
                    <a:cubicBezTo>
                      <a:pt x="1812" y="2343"/>
                      <a:pt x="2336" y="1819"/>
                      <a:pt x="2336" y="1175"/>
                    </a:cubicBezTo>
                    <a:cubicBezTo>
                      <a:pt x="2336" y="524"/>
                      <a:pt x="1812" y="0"/>
                      <a:pt x="1168" y="0"/>
                    </a:cubicBez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5" name="Google Shape;1765;p36"/>
              <p:cNvSpPr/>
              <p:nvPr/>
            </p:nvSpPr>
            <p:spPr>
              <a:xfrm>
                <a:off x="4729413" y="1966784"/>
                <a:ext cx="200281" cy="171628"/>
              </a:xfrm>
              <a:custGeom>
                <a:rect b="b" l="l" r="r" t="t"/>
                <a:pathLst>
                  <a:path extrusionOk="0" h="2342" w="2733">
                    <a:moveTo>
                      <a:pt x="1565" y="1"/>
                    </a:moveTo>
                    <a:cubicBezTo>
                      <a:pt x="517" y="1"/>
                      <a:pt x="0" y="1258"/>
                      <a:pt x="734" y="1999"/>
                    </a:cubicBezTo>
                    <a:cubicBezTo>
                      <a:pt x="970" y="2236"/>
                      <a:pt x="1262" y="2341"/>
                      <a:pt x="1549" y="2341"/>
                    </a:cubicBezTo>
                    <a:cubicBezTo>
                      <a:pt x="2151" y="2341"/>
                      <a:pt x="2733" y="1874"/>
                      <a:pt x="2733" y="1168"/>
                    </a:cubicBezTo>
                    <a:cubicBezTo>
                      <a:pt x="2733" y="525"/>
                      <a:pt x="2209" y="1"/>
                      <a:pt x="1565" y="1"/>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6" name="Google Shape;1766;p36"/>
              <p:cNvSpPr/>
              <p:nvPr/>
            </p:nvSpPr>
            <p:spPr>
              <a:xfrm>
                <a:off x="4885726" y="2224082"/>
                <a:ext cx="200281" cy="171628"/>
              </a:xfrm>
              <a:custGeom>
                <a:rect b="b" l="l" r="r" t="t"/>
                <a:pathLst>
                  <a:path extrusionOk="0" h="2342" w="2733">
                    <a:moveTo>
                      <a:pt x="1565" y="0"/>
                    </a:moveTo>
                    <a:cubicBezTo>
                      <a:pt x="525" y="0"/>
                      <a:pt x="1" y="1258"/>
                      <a:pt x="742" y="1999"/>
                    </a:cubicBezTo>
                    <a:cubicBezTo>
                      <a:pt x="978" y="2235"/>
                      <a:pt x="1269" y="2341"/>
                      <a:pt x="1555" y="2341"/>
                    </a:cubicBezTo>
                    <a:cubicBezTo>
                      <a:pt x="2155" y="2341"/>
                      <a:pt x="2733" y="1873"/>
                      <a:pt x="2733" y="1168"/>
                    </a:cubicBezTo>
                    <a:cubicBezTo>
                      <a:pt x="2733" y="524"/>
                      <a:pt x="2209" y="0"/>
                      <a:pt x="1565" y="0"/>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7" name="Google Shape;1767;p36"/>
              <p:cNvSpPr/>
              <p:nvPr/>
            </p:nvSpPr>
            <p:spPr>
              <a:xfrm>
                <a:off x="4951022" y="2478083"/>
                <a:ext cx="200281" cy="171701"/>
              </a:xfrm>
              <a:custGeom>
                <a:rect b="b" l="l" r="r" t="t"/>
                <a:pathLst>
                  <a:path extrusionOk="0" h="2343" w="2733">
                    <a:moveTo>
                      <a:pt x="1565" y="0"/>
                    </a:moveTo>
                    <a:cubicBezTo>
                      <a:pt x="517" y="0"/>
                      <a:pt x="1" y="1258"/>
                      <a:pt x="734" y="1999"/>
                    </a:cubicBezTo>
                    <a:cubicBezTo>
                      <a:pt x="974" y="2236"/>
                      <a:pt x="1268" y="2343"/>
                      <a:pt x="1555" y="2343"/>
                    </a:cubicBezTo>
                    <a:cubicBezTo>
                      <a:pt x="2157" y="2343"/>
                      <a:pt x="2733" y="1877"/>
                      <a:pt x="2733" y="1168"/>
                    </a:cubicBezTo>
                    <a:cubicBezTo>
                      <a:pt x="2733" y="524"/>
                      <a:pt x="2209" y="0"/>
                      <a:pt x="1565" y="0"/>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8" name="Google Shape;1768;p36"/>
              <p:cNvSpPr/>
              <p:nvPr/>
            </p:nvSpPr>
            <p:spPr>
              <a:xfrm>
                <a:off x="4932921" y="2750184"/>
                <a:ext cx="200867" cy="171554"/>
              </a:xfrm>
              <a:custGeom>
                <a:rect b="b" l="l" r="r" t="t"/>
                <a:pathLst>
                  <a:path extrusionOk="0" h="2341" w="2741">
                    <a:moveTo>
                      <a:pt x="1565" y="0"/>
                    </a:moveTo>
                    <a:cubicBezTo>
                      <a:pt x="524" y="0"/>
                      <a:pt x="0" y="1258"/>
                      <a:pt x="742" y="1999"/>
                    </a:cubicBezTo>
                    <a:cubicBezTo>
                      <a:pt x="978" y="2235"/>
                      <a:pt x="1270" y="2341"/>
                      <a:pt x="1556" y="2341"/>
                    </a:cubicBezTo>
                    <a:cubicBezTo>
                      <a:pt x="2159" y="2341"/>
                      <a:pt x="2740" y="1873"/>
                      <a:pt x="2740" y="1168"/>
                    </a:cubicBezTo>
                    <a:cubicBezTo>
                      <a:pt x="2740" y="524"/>
                      <a:pt x="2216" y="0"/>
                      <a:pt x="1565" y="0"/>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p36"/>
              <p:cNvSpPr/>
              <p:nvPr/>
            </p:nvSpPr>
            <p:spPr>
              <a:xfrm>
                <a:off x="4862129" y="2992605"/>
                <a:ext cx="200354" cy="171481"/>
              </a:xfrm>
              <a:custGeom>
                <a:rect b="b" l="l" r="r" t="t"/>
                <a:pathLst>
                  <a:path extrusionOk="0" h="2340" w="2734">
                    <a:moveTo>
                      <a:pt x="1565" y="1"/>
                    </a:moveTo>
                    <a:cubicBezTo>
                      <a:pt x="525" y="1"/>
                      <a:pt x="1" y="1258"/>
                      <a:pt x="734" y="1992"/>
                    </a:cubicBezTo>
                    <a:cubicBezTo>
                      <a:pt x="974" y="2232"/>
                      <a:pt x="1269" y="2339"/>
                      <a:pt x="1557" y="2339"/>
                    </a:cubicBezTo>
                    <a:cubicBezTo>
                      <a:pt x="2158" y="2339"/>
                      <a:pt x="2733" y="1872"/>
                      <a:pt x="2733" y="1168"/>
                    </a:cubicBezTo>
                    <a:cubicBezTo>
                      <a:pt x="2733" y="525"/>
                      <a:pt x="2209" y="1"/>
                      <a:pt x="1565" y="1"/>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0" name="Google Shape;1770;p36"/>
              <p:cNvSpPr/>
              <p:nvPr/>
            </p:nvSpPr>
            <p:spPr>
              <a:xfrm>
                <a:off x="4726115" y="3258697"/>
                <a:ext cx="200281" cy="171408"/>
              </a:xfrm>
              <a:custGeom>
                <a:rect b="b" l="l" r="r" t="t"/>
                <a:pathLst>
                  <a:path extrusionOk="0" h="2339" w="2733">
                    <a:moveTo>
                      <a:pt x="1565" y="0"/>
                    </a:moveTo>
                    <a:cubicBezTo>
                      <a:pt x="524" y="0"/>
                      <a:pt x="0" y="1258"/>
                      <a:pt x="741" y="1991"/>
                    </a:cubicBezTo>
                    <a:cubicBezTo>
                      <a:pt x="979" y="2232"/>
                      <a:pt x="1272" y="2339"/>
                      <a:pt x="1559" y="2339"/>
                    </a:cubicBezTo>
                    <a:cubicBezTo>
                      <a:pt x="2158" y="2339"/>
                      <a:pt x="2733" y="1871"/>
                      <a:pt x="2733" y="1168"/>
                    </a:cubicBezTo>
                    <a:cubicBezTo>
                      <a:pt x="2733" y="524"/>
                      <a:pt x="2209" y="0"/>
                      <a:pt x="1565" y="0"/>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1" name="Google Shape;1771;p36"/>
              <p:cNvSpPr/>
              <p:nvPr/>
            </p:nvSpPr>
            <p:spPr>
              <a:xfrm>
                <a:off x="4214303" y="1966784"/>
                <a:ext cx="200281" cy="171628"/>
              </a:xfrm>
              <a:custGeom>
                <a:rect b="b" l="l" r="r" t="t"/>
                <a:pathLst>
                  <a:path extrusionOk="0" h="2342" w="2733">
                    <a:moveTo>
                      <a:pt x="1168" y="1"/>
                    </a:moveTo>
                    <a:cubicBezTo>
                      <a:pt x="524" y="1"/>
                      <a:pt x="0" y="525"/>
                      <a:pt x="0" y="1168"/>
                    </a:cubicBezTo>
                    <a:cubicBezTo>
                      <a:pt x="0" y="1874"/>
                      <a:pt x="578" y="2341"/>
                      <a:pt x="1181" y="2341"/>
                    </a:cubicBezTo>
                    <a:cubicBezTo>
                      <a:pt x="1468" y="2341"/>
                      <a:pt x="1760" y="2236"/>
                      <a:pt x="1999" y="1999"/>
                    </a:cubicBezTo>
                    <a:cubicBezTo>
                      <a:pt x="2733" y="1258"/>
                      <a:pt x="2209" y="1"/>
                      <a:pt x="1168" y="1"/>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1772" name="Google Shape;1772;p36"/>
              <p:cNvSpPr/>
              <p:nvPr/>
            </p:nvSpPr>
            <p:spPr>
              <a:xfrm>
                <a:off x="4057403" y="2224082"/>
                <a:ext cx="171774" cy="171188"/>
              </a:xfrm>
              <a:custGeom>
                <a:rect b="b" l="l" r="r" t="t"/>
                <a:pathLst>
                  <a:path extrusionOk="0" h="2336" w="2344">
                    <a:moveTo>
                      <a:pt x="1176" y="0"/>
                    </a:moveTo>
                    <a:cubicBezTo>
                      <a:pt x="524" y="0"/>
                      <a:pt x="0" y="524"/>
                      <a:pt x="0" y="1168"/>
                    </a:cubicBezTo>
                    <a:cubicBezTo>
                      <a:pt x="0" y="1812"/>
                      <a:pt x="524" y="2336"/>
                      <a:pt x="1176" y="2336"/>
                    </a:cubicBezTo>
                    <a:cubicBezTo>
                      <a:pt x="1819" y="2336"/>
                      <a:pt x="2343" y="1812"/>
                      <a:pt x="2343" y="1168"/>
                    </a:cubicBezTo>
                    <a:cubicBezTo>
                      <a:pt x="2343" y="524"/>
                      <a:pt x="1819" y="0"/>
                      <a:pt x="1176" y="0"/>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1773" name="Google Shape;1773;p36"/>
              <p:cNvSpPr/>
              <p:nvPr/>
            </p:nvSpPr>
            <p:spPr>
              <a:xfrm>
                <a:off x="3992694" y="2478083"/>
                <a:ext cx="200281" cy="171701"/>
              </a:xfrm>
              <a:custGeom>
                <a:rect b="b" l="l" r="r" t="t"/>
                <a:pathLst>
                  <a:path extrusionOk="0" h="2343" w="2733">
                    <a:moveTo>
                      <a:pt x="1168" y="0"/>
                    </a:moveTo>
                    <a:cubicBezTo>
                      <a:pt x="524" y="0"/>
                      <a:pt x="0" y="524"/>
                      <a:pt x="0" y="1168"/>
                    </a:cubicBezTo>
                    <a:cubicBezTo>
                      <a:pt x="0" y="1877"/>
                      <a:pt x="576" y="2343"/>
                      <a:pt x="1175" y="2343"/>
                    </a:cubicBezTo>
                    <a:cubicBezTo>
                      <a:pt x="1462" y="2343"/>
                      <a:pt x="1754" y="2236"/>
                      <a:pt x="1991" y="1999"/>
                    </a:cubicBezTo>
                    <a:cubicBezTo>
                      <a:pt x="2732" y="1258"/>
                      <a:pt x="2208" y="0"/>
                      <a:pt x="1168" y="0"/>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1774" name="Google Shape;1774;p36"/>
              <p:cNvSpPr/>
              <p:nvPr/>
            </p:nvSpPr>
            <p:spPr>
              <a:xfrm>
                <a:off x="4010209" y="2750184"/>
                <a:ext cx="200281" cy="171554"/>
              </a:xfrm>
              <a:custGeom>
                <a:rect b="b" l="l" r="r" t="t"/>
                <a:pathLst>
                  <a:path extrusionOk="0" h="2341" w="2733">
                    <a:moveTo>
                      <a:pt x="1168" y="0"/>
                    </a:moveTo>
                    <a:cubicBezTo>
                      <a:pt x="525" y="0"/>
                      <a:pt x="1" y="524"/>
                      <a:pt x="1" y="1168"/>
                    </a:cubicBezTo>
                    <a:cubicBezTo>
                      <a:pt x="1" y="1873"/>
                      <a:pt x="578" y="2341"/>
                      <a:pt x="1181" y="2341"/>
                    </a:cubicBezTo>
                    <a:cubicBezTo>
                      <a:pt x="1468" y="2341"/>
                      <a:pt x="1760" y="2235"/>
                      <a:pt x="1999" y="1999"/>
                    </a:cubicBezTo>
                    <a:cubicBezTo>
                      <a:pt x="2733" y="1258"/>
                      <a:pt x="2216"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5" name="Google Shape;1775;p36"/>
              <p:cNvSpPr/>
              <p:nvPr/>
            </p:nvSpPr>
            <p:spPr>
              <a:xfrm>
                <a:off x="4081000" y="2992605"/>
                <a:ext cx="200794" cy="171481"/>
              </a:xfrm>
              <a:custGeom>
                <a:rect b="b" l="l" r="r" t="t"/>
                <a:pathLst>
                  <a:path extrusionOk="0" h="2340" w="2740">
                    <a:moveTo>
                      <a:pt x="1175" y="1"/>
                    </a:moveTo>
                    <a:cubicBezTo>
                      <a:pt x="524" y="1"/>
                      <a:pt x="0" y="525"/>
                      <a:pt x="0" y="1168"/>
                    </a:cubicBezTo>
                    <a:cubicBezTo>
                      <a:pt x="0" y="1872"/>
                      <a:pt x="578" y="2339"/>
                      <a:pt x="1180" y="2339"/>
                    </a:cubicBezTo>
                    <a:cubicBezTo>
                      <a:pt x="1468" y="2339"/>
                      <a:pt x="1761" y="2232"/>
                      <a:pt x="1999" y="1992"/>
                    </a:cubicBezTo>
                    <a:cubicBezTo>
                      <a:pt x="2740" y="1258"/>
                      <a:pt x="2216" y="1"/>
                      <a:pt x="1175" y="1"/>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6" name="Google Shape;1776;p36"/>
              <p:cNvSpPr/>
              <p:nvPr/>
            </p:nvSpPr>
            <p:spPr>
              <a:xfrm>
                <a:off x="4217015" y="3258697"/>
                <a:ext cx="200281" cy="171408"/>
              </a:xfrm>
              <a:custGeom>
                <a:rect b="b" l="l" r="r" t="t"/>
                <a:pathLst>
                  <a:path extrusionOk="0" h="2339" w="2733">
                    <a:moveTo>
                      <a:pt x="1168" y="0"/>
                    </a:moveTo>
                    <a:cubicBezTo>
                      <a:pt x="525" y="0"/>
                      <a:pt x="1" y="524"/>
                      <a:pt x="1" y="1168"/>
                    </a:cubicBezTo>
                    <a:cubicBezTo>
                      <a:pt x="1" y="1871"/>
                      <a:pt x="579" y="2339"/>
                      <a:pt x="1180" y="2339"/>
                    </a:cubicBezTo>
                    <a:cubicBezTo>
                      <a:pt x="1468" y="2339"/>
                      <a:pt x="1762" y="2232"/>
                      <a:pt x="1999" y="1991"/>
                    </a:cubicBezTo>
                    <a:cubicBezTo>
                      <a:pt x="2733" y="1258"/>
                      <a:pt x="2216"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7" name="Google Shape;1777;p36"/>
              <p:cNvSpPr/>
              <p:nvPr/>
            </p:nvSpPr>
            <p:spPr>
              <a:xfrm>
                <a:off x="4757920" y="3781501"/>
                <a:ext cx="171774" cy="171774"/>
              </a:xfrm>
              <a:custGeom>
                <a:rect b="b" l="l" r="r" t="t"/>
                <a:pathLst>
                  <a:path extrusionOk="0" h="2344" w="2344">
                    <a:moveTo>
                      <a:pt x="1168" y="0"/>
                    </a:moveTo>
                    <a:cubicBezTo>
                      <a:pt x="525" y="0"/>
                      <a:pt x="1" y="524"/>
                      <a:pt x="1" y="1175"/>
                    </a:cubicBezTo>
                    <a:cubicBezTo>
                      <a:pt x="1" y="1819"/>
                      <a:pt x="525" y="2343"/>
                      <a:pt x="1168" y="2343"/>
                    </a:cubicBezTo>
                    <a:cubicBezTo>
                      <a:pt x="1820" y="2343"/>
                      <a:pt x="2344" y="1819"/>
                      <a:pt x="2344" y="1175"/>
                    </a:cubicBezTo>
                    <a:cubicBezTo>
                      <a:pt x="2344" y="524"/>
                      <a:pt x="1820"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36"/>
              <p:cNvSpPr/>
              <p:nvPr/>
            </p:nvSpPr>
            <p:spPr>
              <a:xfrm>
                <a:off x="4885726" y="4038726"/>
                <a:ext cx="200281" cy="171774"/>
              </a:xfrm>
              <a:custGeom>
                <a:rect b="b" l="l" r="r" t="t"/>
                <a:pathLst>
                  <a:path extrusionOk="0" h="2344" w="2733">
                    <a:moveTo>
                      <a:pt x="1565" y="1"/>
                    </a:moveTo>
                    <a:cubicBezTo>
                      <a:pt x="525" y="1"/>
                      <a:pt x="1" y="1258"/>
                      <a:pt x="742" y="2000"/>
                    </a:cubicBezTo>
                    <a:cubicBezTo>
                      <a:pt x="979" y="2237"/>
                      <a:pt x="1271" y="2343"/>
                      <a:pt x="1558" y="2343"/>
                    </a:cubicBezTo>
                    <a:cubicBezTo>
                      <a:pt x="2157" y="2343"/>
                      <a:pt x="2733" y="1878"/>
                      <a:pt x="2733" y="1169"/>
                    </a:cubicBezTo>
                    <a:cubicBezTo>
                      <a:pt x="2733" y="525"/>
                      <a:pt x="2209" y="1"/>
                      <a:pt x="1565" y="1"/>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36"/>
              <p:cNvSpPr/>
              <p:nvPr/>
            </p:nvSpPr>
            <p:spPr>
              <a:xfrm>
                <a:off x="4225809" y="3781501"/>
                <a:ext cx="200867" cy="171994"/>
              </a:xfrm>
              <a:custGeom>
                <a:rect b="b" l="l" r="r" t="t"/>
                <a:pathLst>
                  <a:path extrusionOk="0" h="2347" w="2741">
                    <a:moveTo>
                      <a:pt x="1176" y="0"/>
                    </a:moveTo>
                    <a:cubicBezTo>
                      <a:pt x="524" y="0"/>
                      <a:pt x="0" y="524"/>
                      <a:pt x="0" y="1175"/>
                    </a:cubicBezTo>
                    <a:cubicBezTo>
                      <a:pt x="0" y="1879"/>
                      <a:pt x="579" y="2346"/>
                      <a:pt x="1180" y="2346"/>
                    </a:cubicBezTo>
                    <a:cubicBezTo>
                      <a:pt x="1468" y="2346"/>
                      <a:pt x="1761" y="2239"/>
                      <a:pt x="1999" y="1999"/>
                    </a:cubicBezTo>
                    <a:cubicBezTo>
                      <a:pt x="2740" y="1265"/>
                      <a:pt x="2216" y="0"/>
                      <a:pt x="1176" y="0"/>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0" name="Google Shape;1780;p36"/>
              <p:cNvSpPr/>
              <p:nvPr/>
            </p:nvSpPr>
            <p:spPr>
              <a:xfrm>
                <a:off x="4069495" y="4038726"/>
                <a:ext cx="200281" cy="171774"/>
              </a:xfrm>
              <a:custGeom>
                <a:rect b="b" l="l" r="r" t="t"/>
                <a:pathLst>
                  <a:path extrusionOk="0" h="2344" w="2733">
                    <a:moveTo>
                      <a:pt x="1168" y="1"/>
                    </a:moveTo>
                    <a:cubicBezTo>
                      <a:pt x="524" y="1"/>
                      <a:pt x="0" y="525"/>
                      <a:pt x="0" y="1169"/>
                    </a:cubicBezTo>
                    <a:cubicBezTo>
                      <a:pt x="0" y="1878"/>
                      <a:pt x="576" y="2343"/>
                      <a:pt x="1177" y="2343"/>
                    </a:cubicBezTo>
                    <a:cubicBezTo>
                      <a:pt x="1465" y="2343"/>
                      <a:pt x="1759" y="2237"/>
                      <a:pt x="1999" y="2000"/>
                    </a:cubicBezTo>
                    <a:cubicBezTo>
                      <a:pt x="2732" y="1258"/>
                      <a:pt x="2208" y="1"/>
                      <a:pt x="1168" y="1"/>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1" name="Google Shape;1781;p36"/>
              <p:cNvSpPr/>
              <p:nvPr/>
            </p:nvSpPr>
            <p:spPr>
              <a:xfrm>
                <a:off x="4395313" y="1667275"/>
                <a:ext cx="313869" cy="268361"/>
              </a:xfrm>
              <a:custGeom>
                <a:rect b="b" l="l" r="r" t="t"/>
                <a:pathLst>
                  <a:path extrusionOk="0" h="3662" w="4283">
                    <a:moveTo>
                      <a:pt x="2448" y="0"/>
                    </a:moveTo>
                    <a:cubicBezTo>
                      <a:pt x="816" y="0"/>
                      <a:pt x="1" y="1969"/>
                      <a:pt x="1153" y="3122"/>
                    </a:cubicBezTo>
                    <a:cubicBezTo>
                      <a:pt x="1526" y="3495"/>
                      <a:pt x="1985" y="3662"/>
                      <a:pt x="2435" y="3662"/>
                    </a:cubicBezTo>
                    <a:cubicBezTo>
                      <a:pt x="3378" y="3662"/>
                      <a:pt x="4282" y="2931"/>
                      <a:pt x="4282" y="1827"/>
                    </a:cubicBezTo>
                    <a:cubicBezTo>
                      <a:pt x="4282" y="816"/>
                      <a:pt x="3459" y="0"/>
                      <a:pt x="2448" y="0"/>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1782" name="Google Shape;1782;p36"/>
              <p:cNvSpPr/>
              <p:nvPr/>
            </p:nvSpPr>
            <p:spPr>
              <a:xfrm>
                <a:off x="4429317" y="3478694"/>
                <a:ext cx="294669" cy="268434"/>
              </a:xfrm>
              <a:custGeom>
                <a:rect b="b" l="l" r="r" t="t"/>
                <a:pathLst>
                  <a:path extrusionOk="0" h="3663" w="4021">
                    <a:moveTo>
                      <a:pt x="2011" y="0"/>
                    </a:moveTo>
                    <a:cubicBezTo>
                      <a:pt x="1543" y="0"/>
                      <a:pt x="1075" y="180"/>
                      <a:pt x="719" y="539"/>
                    </a:cubicBezTo>
                    <a:cubicBezTo>
                      <a:pt x="1" y="1250"/>
                      <a:pt x="1" y="2410"/>
                      <a:pt x="719" y="3129"/>
                    </a:cubicBezTo>
                    <a:cubicBezTo>
                      <a:pt x="1075" y="3485"/>
                      <a:pt x="1543" y="3662"/>
                      <a:pt x="2011" y="3662"/>
                    </a:cubicBezTo>
                    <a:cubicBezTo>
                      <a:pt x="2480" y="3662"/>
                      <a:pt x="2950" y="3485"/>
                      <a:pt x="3309" y="3129"/>
                    </a:cubicBezTo>
                    <a:cubicBezTo>
                      <a:pt x="4020" y="2410"/>
                      <a:pt x="4020" y="1250"/>
                      <a:pt x="3309" y="539"/>
                    </a:cubicBezTo>
                    <a:cubicBezTo>
                      <a:pt x="2950" y="180"/>
                      <a:pt x="2480" y="0"/>
                      <a:pt x="2011" y="0"/>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3" name="Google Shape;1783;p36"/>
              <p:cNvSpPr/>
              <p:nvPr/>
            </p:nvSpPr>
            <p:spPr>
              <a:xfrm>
                <a:off x="4201112" y="2281683"/>
                <a:ext cx="380776" cy="53276"/>
              </a:xfrm>
              <a:custGeom>
                <a:rect b="b" l="l" r="r" t="t"/>
                <a:pathLst>
                  <a:path extrusionOk="0" h="727" w="5196">
                    <a:moveTo>
                      <a:pt x="1" y="0"/>
                    </a:moveTo>
                    <a:lnTo>
                      <a:pt x="1" y="726"/>
                    </a:lnTo>
                    <a:lnTo>
                      <a:pt x="5196" y="726"/>
                    </a:lnTo>
                    <a:lnTo>
                      <a:pt x="5196" y="0"/>
                    </a:ln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1784" name="Google Shape;1784;p36"/>
              <p:cNvSpPr/>
              <p:nvPr/>
            </p:nvSpPr>
            <p:spPr>
              <a:xfrm>
                <a:off x="4563206" y="2281683"/>
                <a:ext cx="381289" cy="53276"/>
              </a:xfrm>
              <a:custGeom>
                <a:rect b="b" l="l" r="r" t="t"/>
                <a:pathLst>
                  <a:path extrusionOk="0" h="727" w="5203">
                    <a:moveTo>
                      <a:pt x="0" y="0"/>
                    </a:moveTo>
                    <a:lnTo>
                      <a:pt x="0" y="726"/>
                    </a:lnTo>
                    <a:lnTo>
                      <a:pt x="5203" y="726"/>
                    </a:lnTo>
                    <a:lnTo>
                      <a:pt x="5203" y="0"/>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5" name="Google Shape;1785;p36"/>
              <p:cNvSpPr/>
              <p:nvPr/>
            </p:nvSpPr>
            <p:spPr>
              <a:xfrm>
                <a:off x="4143511" y="2543305"/>
                <a:ext cx="444971" cy="53350"/>
              </a:xfrm>
              <a:custGeom>
                <a:rect b="b" l="l" r="r" t="t"/>
                <a:pathLst>
                  <a:path extrusionOk="0" h="728" w="6072">
                    <a:moveTo>
                      <a:pt x="1" y="1"/>
                    </a:moveTo>
                    <a:lnTo>
                      <a:pt x="1" y="727"/>
                    </a:lnTo>
                    <a:lnTo>
                      <a:pt x="6071" y="727"/>
                    </a:lnTo>
                    <a:lnTo>
                      <a:pt x="6071" y="1"/>
                    </a:ln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1786" name="Google Shape;1786;p36"/>
              <p:cNvSpPr/>
              <p:nvPr/>
            </p:nvSpPr>
            <p:spPr>
              <a:xfrm>
                <a:off x="4567016" y="2543305"/>
                <a:ext cx="445484" cy="53350"/>
              </a:xfrm>
              <a:custGeom>
                <a:rect b="b" l="l" r="r" t="t"/>
                <a:pathLst>
                  <a:path extrusionOk="0" h="728" w="6079">
                    <a:moveTo>
                      <a:pt x="1" y="1"/>
                    </a:moveTo>
                    <a:lnTo>
                      <a:pt x="1" y="727"/>
                    </a:lnTo>
                    <a:lnTo>
                      <a:pt x="6079" y="727"/>
                    </a:lnTo>
                    <a:lnTo>
                      <a:pt x="6079" y="1"/>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7" name="Google Shape;1787;p36"/>
              <p:cNvSpPr/>
              <p:nvPr/>
            </p:nvSpPr>
            <p:spPr>
              <a:xfrm>
                <a:off x="4143511" y="3057388"/>
                <a:ext cx="444971" cy="53276"/>
              </a:xfrm>
              <a:custGeom>
                <a:rect b="b" l="l" r="r" t="t"/>
                <a:pathLst>
                  <a:path extrusionOk="0" h="727" w="6072">
                    <a:moveTo>
                      <a:pt x="1" y="0"/>
                    </a:moveTo>
                    <a:lnTo>
                      <a:pt x="1" y="726"/>
                    </a:lnTo>
                    <a:lnTo>
                      <a:pt x="6071" y="726"/>
                    </a:lnTo>
                    <a:lnTo>
                      <a:pt x="6071" y="0"/>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8" name="Google Shape;1788;p36"/>
              <p:cNvSpPr/>
              <p:nvPr/>
            </p:nvSpPr>
            <p:spPr>
              <a:xfrm>
                <a:off x="4567016" y="3057388"/>
                <a:ext cx="445484" cy="53276"/>
              </a:xfrm>
              <a:custGeom>
                <a:rect b="b" l="l" r="r" t="t"/>
                <a:pathLst>
                  <a:path extrusionOk="0" h="727" w="6079">
                    <a:moveTo>
                      <a:pt x="1" y="0"/>
                    </a:moveTo>
                    <a:lnTo>
                      <a:pt x="1" y="726"/>
                    </a:lnTo>
                    <a:lnTo>
                      <a:pt x="6079" y="726"/>
                    </a:lnTo>
                    <a:lnTo>
                      <a:pt x="6079" y="0"/>
                    </a:ln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9" name="Google Shape;1789;p36"/>
              <p:cNvSpPr/>
              <p:nvPr/>
            </p:nvSpPr>
            <p:spPr>
              <a:xfrm>
                <a:off x="4143511" y="2791296"/>
                <a:ext cx="444971" cy="53276"/>
              </a:xfrm>
              <a:custGeom>
                <a:rect b="b" l="l" r="r" t="t"/>
                <a:pathLst>
                  <a:path extrusionOk="0" h="727" w="6072">
                    <a:moveTo>
                      <a:pt x="1" y="0"/>
                    </a:moveTo>
                    <a:lnTo>
                      <a:pt x="1" y="727"/>
                    </a:lnTo>
                    <a:lnTo>
                      <a:pt x="6071" y="727"/>
                    </a:lnTo>
                    <a:lnTo>
                      <a:pt x="6071" y="0"/>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0" name="Google Shape;1790;p36"/>
              <p:cNvSpPr/>
              <p:nvPr/>
            </p:nvSpPr>
            <p:spPr>
              <a:xfrm>
                <a:off x="4567016" y="2791296"/>
                <a:ext cx="445484" cy="53276"/>
              </a:xfrm>
              <a:custGeom>
                <a:rect b="b" l="l" r="r" t="t"/>
                <a:pathLst>
                  <a:path extrusionOk="0" h="727" w="6079">
                    <a:moveTo>
                      <a:pt x="1" y="0"/>
                    </a:moveTo>
                    <a:lnTo>
                      <a:pt x="1" y="727"/>
                    </a:lnTo>
                    <a:lnTo>
                      <a:pt x="6079" y="727"/>
                    </a:lnTo>
                    <a:lnTo>
                      <a:pt x="6079" y="0"/>
                    </a:ln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1" name="Google Shape;1791;p36"/>
              <p:cNvSpPr/>
              <p:nvPr/>
            </p:nvSpPr>
            <p:spPr>
              <a:xfrm>
                <a:off x="4270218" y="2028782"/>
                <a:ext cx="310571" cy="53276"/>
              </a:xfrm>
              <a:custGeom>
                <a:rect b="b" l="l" r="r" t="t"/>
                <a:pathLst>
                  <a:path extrusionOk="0" h="727" w="4238">
                    <a:moveTo>
                      <a:pt x="1" y="0"/>
                    </a:moveTo>
                    <a:lnTo>
                      <a:pt x="1" y="727"/>
                    </a:lnTo>
                    <a:lnTo>
                      <a:pt x="4238" y="727"/>
                    </a:lnTo>
                    <a:lnTo>
                      <a:pt x="4238" y="0"/>
                    </a:ln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1792" name="Google Shape;1792;p36"/>
              <p:cNvSpPr/>
              <p:nvPr/>
            </p:nvSpPr>
            <p:spPr>
              <a:xfrm>
                <a:off x="4565917" y="2028782"/>
                <a:ext cx="310571" cy="53276"/>
              </a:xfrm>
              <a:custGeom>
                <a:rect b="b" l="l" r="r" t="t"/>
                <a:pathLst>
                  <a:path extrusionOk="0" h="727" w="4238">
                    <a:moveTo>
                      <a:pt x="1" y="0"/>
                    </a:moveTo>
                    <a:lnTo>
                      <a:pt x="1" y="727"/>
                    </a:lnTo>
                    <a:lnTo>
                      <a:pt x="4237" y="727"/>
                    </a:lnTo>
                    <a:lnTo>
                      <a:pt x="4237" y="0"/>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3" name="Google Shape;1793;p36"/>
              <p:cNvSpPr/>
              <p:nvPr/>
            </p:nvSpPr>
            <p:spPr>
              <a:xfrm>
                <a:off x="4270218" y="3319010"/>
                <a:ext cx="310571" cy="53276"/>
              </a:xfrm>
              <a:custGeom>
                <a:rect b="b" l="l" r="r" t="t"/>
                <a:pathLst>
                  <a:path extrusionOk="0" h="727" w="4238">
                    <a:moveTo>
                      <a:pt x="1" y="1"/>
                    </a:moveTo>
                    <a:lnTo>
                      <a:pt x="1" y="727"/>
                    </a:lnTo>
                    <a:lnTo>
                      <a:pt x="4238" y="727"/>
                    </a:lnTo>
                    <a:lnTo>
                      <a:pt x="4238" y="1"/>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4" name="Google Shape;1794;p36"/>
              <p:cNvSpPr/>
              <p:nvPr/>
            </p:nvSpPr>
            <p:spPr>
              <a:xfrm>
                <a:off x="4565917" y="3319010"/>
                <a:ext cx="310571" cy="53276"/>
              </a:xfrm>
              <a:custGeom>
                <a:rect b="b" l="l" r="r" t="t"/>
                <a:pathLst>
                  <a:path extrusionOk="0" h="727" w="4238">
                    <a:moveTo>
                      <a:pt x="1" y="1"/>
                    </a:moveTo>
                    <a:lnTo>
                      <a:pt x="1" y="727"/>
                    </a:lnTo>
                    <a:lnTo>
                      <a:pt x="4237" y="727"/>
                    </a:lnTo>
                    <a:lnTo>
                      <a:pt x="4237" y="1"/>
                    </a:ln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5" name="Google Shape;1795;p36"/>
              <p:cNvSpPr/>
              <p:nvPr/>
            </p:nvSpPr>
            <p:spPr>
              <a:xfrm>
                <a:off x="4567016" y="4099625"/>
                <a:ext cx="445484" cy="52763"/>
              </a:xfrm>
              <a:custGeom>
                <a:rect b="b" l="l" r="r" t="t"/>
                <a:pathLst>
                  <a:path extrusionOk="0" h="720" w="6079">
                    <a:moveTo>
                      <a:pt x="1" y="1"/>
                    </a:moveTo>
                    <a:lnTo>
                      <a:pt x="1" y="719"/>
                    </a:lnTo>
                    <a:lnTo>
                      <a:pt x="6079" y="719"/>
                    </a:lnTo>
                    <a:lnTo>
                      <a:pt x="6079" y="1"/>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6" name="Google Shape;1796;p36"/>
              <p:cNvSpPr/>
              <p:nvPr/>
            </p:nvSpPr>
            <p:spPr>
              <a:xfrm>
                <a:off x="4143511" y="4099625"/>
                <a:ext cx="444971" cy="52763"/>
              </a:xfrm>
              <a:custGeom>
                <a:rect b="b" l="l" r="r" t="t"/>
                <a:pathLst>
                  <a:path extrusionOk="0" h="720" w="6072">
                    <a:moveTo>
                      <a:pt x="1" y="1"/>
                    </a:moveTo>
                    <a:lnTo>
                      <a:pt x="1" y="719"/>
                    </a:lnTo>
                    <a:lnTo>
                      <a:pt x="6071" y="719"/>
                    </a:lnTo>
                    <a:lnTo>
                      <a:pt x="6071" y="1"/>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7" name="Google Shape;1797;p36"/>
              <p:cNvSpPr/>
              <p:nvPr/>
            </p:nvSpPr>
            <p:spPr>
              <a:xfrm>
                <a:off x="4574711" y="3838003"/>
                <a:ext cx="310571" cy="53276"/>
              </a:xfrm>
              <a:custGeom>
                <a:rect b="b" l="l" r="r" t="t"/>
                <a:pathLst>
                  <a:path extrusionOk="0" h="727" w="4238">
                    <a:moveTo>
                      <a:pt x="0" y="0"/>
                    </a:moveTo>
                    <a:lnTo>
                      <a:pt x="0" y="726"/>
                    </a:lnTo>
                    <a:lnTo>
                      <a:pt x="4237" y="726"/>
                    </a:lnTo>
                    <a:lnTo>
                      <a:pt x="4237" y="0"/>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8" name="Google Shape;1798;p36"/>
              <p:cNvSpPr/>
              <p:nvPr/>
            </p:nvSpPr>
            <p:spPr>
              <a:xfrm>
                <a:off x="4279012" y="3838003"/>
                <a:ext cx="310571" cy="53276"/>
              </a:xfrm>
              <a:custGeom>
                <a:rect b="b" l="l" r="r" t="t"/>
                <a:pathLst>
                  <a:path extrusionOk="0" h="727" w="4238">
                    <a:moveTo>
                      <a:pt x="1" y="0"/>
                    </a:moveTo>
                    <a:lnTo>
                      <a:pt x="1" y="726"/>
                    </a:lnTo>
                    <a:lnTo>
                      <a:pt x="4237" y="726"/>
                    </a:lnTo>
                    <a:lnTo>
                      <a:pt x="4237" y="0"/>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99" name="Google Shape;1799;p36"/>
            <p:cNvGrpSpPr/>
            <p:nvPr/>
          </p:nvGrpSpPr>
          <p:grpSpPr>
            <a:xfrm>
              <a:off x="127351" y="4159605"/>
              <a:ext cx="613331" cy="297113"/>
              <a:chOff x="4379450" y="1472663"/>
              <a:chExt cx="3161500" cy="1531513"/>
            </a:xfrm>
          </p:grpSpPr>
          <p:pic>
            <p:nvPicPr>
              <p:cNvPr id="1800" name="Google Shape;1800;p36"/>
              <p:cNvPicPr preferRelativeResize="0"/>
              <p:nvPr/>
            </p:nvPicPr>
            <p:blipFill>
              <a:blip r:embed="rId5">
                <a:alphaModFix/>
              </a:blip>
              <a:stretch>
                <a:fillRect/>
              </a:stretch>
            </p:blipFill>
            <p:spPr>
              <a:xfrm>
                <a:off x="5940750" y="1651625"/>
                <a:ext cx="1600200" cy="1352550"/>
              </a:xfrm>
              <a:prstGeom prst="rect">
                <a:avLst/>
              </a:prstGeom>
              <a:noFill/>
              <a:ln>
                <a:noFill/>
              </a:ln>
            </p:spPr>
          </p:pic>
          <p:pic>
            <p:nvPicPr>
              <p:cNvPr id="1801" name="Google Shape;1801;p36"/>
              <p:cNvPicPr preferRelativeResize="0"/>
              <p:nvPr/>
            </p:nvPicPr>
            <p:blipFill>
              <a:blip r:embed="rId6">
                <a:alphaModFix/>
              </a:blip>
              <a:stretch>
                <a:fillRect/>
              </a:stretch>
            </p:blipFill>
            <p:spPr>
              <a:xfrm>
                <a:off x="4379450" y="1472663"/>
                <a:ext cx="1466850" cy="1171575"/>
              </a:xfrm>
              <a:prstGeom prst="rect">
                <a:avLst/>
              </a:prstGeom>
              <a:noFill/>
              <a:ln>
                <a:noFill/>
              </a:ln>
            </p:spPr>
          </p:pic>
        </p:grpSp>
        <p:sp>
          <p:nvSpPr>
            <p:cNvPr id="1802" name="Google Shape;1802;p36"/>
            <p:cNvSpPr/>
            <p:nvPr/>
          </p:nvSpPr>
          <p:spPr>
            <a:xfrm rot="-4212067">
              <a:off x="296686" y="4246825"/>
              <a:ext cx="247107" cy="469838"/>
            </a:xfrm>
            <a:prstGeom prst="chord">
              <a:avLst>
                <a:gd fmla="val 5072480" name="adj1"/>
                <a:gd fmla="val 13876752" name="adj2"/>
              </a:avLst>
            </a:prstGeom>
            <a:solidFill>
              <a:srgbClr val="191919"/>
            </a:solid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3" name="Google Shape;1803;p36"/>
            <p:cNvSpPr/>
            <p:nvPr/>
          </p:nvSpPr>
          <p:spPr>
            <a:xfrm>
              <a:off x="267183" y="4526945"/>
              <a:ext cx="377100" cy="8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4" name="Google Shape;1804;p36"/>
            <p:cNvSpPr/>
            <p:nvPr/>
          </p:nvSpPr>
          <p:spPr>
            <a:xfrm rot="5981327">
              <a:off x="601678" y="4078145"/>
              <a:ext cx="62390" cy="218640"/>
            </a:xfrm>
            <a:prstGeom prst="moon">
              <a:avLst>
                <a:gd fmla="val 34344" name="adj"/>
              </a:avLst>
            </a:prstGeom>
            <a:solidFill>
              <a:srgbClr val="191919"/>
            </a:solid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5" name="Google Shape;1805;p36"/>
            <p:cNvSpPr/>
            <p:nvPr/>
          </p:nvSpPr>
          <p:spPr>
            <a:xfrm flipH="1" rot="-6049381">
              <a:off x="198496" y="4027161"/>
              <a:ext cx="62308" cy="214277"/>
            </a:xfrm>
            <a:prstGeom prst="moon">
              <a:avLst>
                <a:gd fmla="val 34344" name="adj"/>
              </a:avLst>
            </a:prstGeom>
            <a:solidFill>
              <a:srgbClr val="191919"/>
            </a:solid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06" name="Google Shape;1806;p36"/>
          <p:cNvSpPr txBox="1"/>
          <p:nvPr/>
        </p:nvSpPr>
        <p:spPr>
          <a:xfrm>
            <a:off x="8371050" y="4667725"/>
            <a:ext cx="720000" cy="36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2000">
                <a:latin typeface="Press Start 2P"/>
                <a:ea typeface="Press Start 2P"/>
                <a:cs typeface="Press Start 2P"/>
                <a:sym typeface="Press Start 2P"/>
              </a:rPr>
              <a:t>6</a:t>
            </a:r>
            <a:endParaRPr sz="2000">
              <a:latin typeface="Press Start 2P"/>
              <a:ea typeface="Press Start 2P"/>
              <a:cs typeface="Press Start 2P"/>
              <a:sym typeface="Press Start 2P"/>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0" name="Shape 1810"/>
        <p:cNvGrpSpPr/>
        <p:nvPr/>
      </p:nvGrpSpPr>
      <p:grpSpPr>
        <a:xfrm>
          <a:off x="0" y="0"/>
          <a:ext cx="0" cy="0"/>
          <a:chOff x="0" y="0"/>
          <a:chExt cx="0" cy="0"/>
        </a:xfrm>
      </p:grpSpPr>
      <p:pic>
        <p:nvPicPr>
          <p:cNvPr id="1811" name="Google Shape;1811;p37"/>
          <p:cNvPicPr preferRelativeResize="0"/>
          <p:nvPr/>
        </p:nvPicPr>
        <p:blipFill rotWithShape="1">
          <a:blip r:embed="rId3">
            <a:alphaModFix/>
          </a:blip>
          <a:srcRect b="0" l="10488" r="18879" t="0"/>
          <a:stretch/>
        </p:blipFill>
        <p:spPr>
          <a:xfrm>
            <a:off x="0" y="0"/>
            <a:ext cx="7882424" cy="5149274"/>
          </a:xfrm>
          <a:prstGeom prst="rect">
            <a:avLst/>
          </a:prstGeom>
          <a:noFill/>
          <a:ln>
            <a:noFill/>
          </a:ln>
        </p:spPr>
      </p:pic>
      <p:sp>
        <p:nvSpPr>
          <p:cNvPr id="1812" name="Google Shape;1812;p37"/>
          <p:cNvSpPr/>
          <p:nvPr/>
        </p:nvSpPr>
        <p:spPr>
          <a:xfrm flipH="1">
            <a:off x="5349850" y="-255600"/>
            <a:ext cx="5954400" cy="5508000"/>
          </a:xfrm>
          <a:prstGeom prst="flowChartOnlineStorage">
            <a:avLst/>
          </a:prstGeom>
          <a:solidFill>
            <a:schemeClr val="lt1"/>
          </a:solidFill>
          <a:ln cap="flat" cmpd="sng" w="76200">
            <a:solidFill>
              <a:srgbClr val="4BA7E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13" name="Google Shape;1813;p37"/>
          <p:cNvPicPr preferRelativeResize="0"/>
          <p:nvPr/>
        </p:nvPicPr>
        <p:blipFill rotWithShape="1">
          <a:blip r:embed="rId4">
            <a:alphaModFix/>
          </a:blip>
          <a:srcRect b="80021" l="24698" r="64213" t="5490"/>
          <a:stretch/>
        </p:blipFill>
        <p:spPr>
          <a:xfrm>
            <a:off x="1581625" y="282900"/>
            <a:ext cx="1234452" cy="745801"/>
          </a:xfrm>
          <a:prstGeom prst="rect">
            <a:avLst/>
          </a:prstGeom>
          <a:noFill/>
          <a:ln>
            <a:noFill/>
          </a:ln>
        </p:spPr>
      </p:pic>
      <p:sp>
        <p:nvSpPr>
          <p:cNvPr id="1814" name="Google Shape;1814;p37"/>
          <p:cNvSpPr txBox="1"/>
          <p:nvPr/>
        </p:nvSpPr>
        <p:spPr>
          <a:xfrm>
            <a:off x="799200" y="511875"/>
            <a:ext cx="2516400" cy="62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a:solidFill>
                  <a:srgbClr val="DEDCDE"/>
                </a:solidFill>
                <a:latin typeface="Press Start 2P"/>
                <a:ea typeface="Press Start 2P"/>
                <a:cs typeface="Press Start 2P"/>
                <a:sym typeface="Press Start 2P"/>
              </a:rPr>
              <a:t>ARNm</a:t>
            </a:r>
            <a:endParaRPr>
              <a:solidFill>
                <a:srgbClr val="DEDCDE"/>
              </a:solidFill>
              <a:latin typeface="Press Start 2P"/>
              <a:ea typeface="Press Start 2P"/>
              <a:cs typeface="Press Start 2P"/>
              <a:sym typeface="Press Start 2P"/>
            </a:endParaRPr>
          </a:p>
          <a:p>
            <a:pPr indent="0" lvl="0" marL="0" rtl="0" algn="l">
              <a:spcBef>
                <a:spcPts val="0"/>
              </a:spcBef>
              <a:spcAft>
                <a:spcPts val="0"/>
              </a:spcAft>
              <a:buNone/>
            </a:pPr>
            <a:r>
              <a:t/>
            </a:r>
            <a:endParaRPr sz="1200">
              <a:solidFill>
                <a:srgbClr val="DEDCDE"/>
              </a:solidFill>
            </a:endParaRPr>
          </a:p>
        </p:txBody>
      </p:sp>
      <p:sp>
        <p:nvSpPr>
          <p:cNvPr id="1815" name="Google Shape;1815;p37"/>
          <p:cNvSpPr txBox="1"/>
          <p:nvPr/>
        </p:nvSpPr>
        <p:spPr>
          <a:xfrm>
            <a:off x="723000" y="3407475"/>
            <a:ext cx="2516400" cy="62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a:solidFill>
                  <a:srgbClr val="DEDCDE"/>
                </a:solidFill>
                <a:latin typeface="Press Start 2P"/>
                <a:ea typeface="Press Start 2P"/>
                <a:cs typeface="Press Start 2P"/>
                <a:sym typeface="Press Start 2P"/>
              </a:rPr>
              <a:t>Núcleo</a:t>
            </a:r>
            <a:endParaRPr>
              <a:solidFill>
                <a:srgbClr val="DEDCDE"/>
              </a:solidFill>
              <a:latin typeface="Press Start 2P"/>
              <a:ea typeface="Press Start 2P"/>
              <a:cs typeface="Press Start 2P"/>
              <a:sym typeface="Press Start 2P"/>
            </a:endParaRPr>
          </a:p>
          <a:p>
            <a:pPr indent="0" lvl="0" marL="0" rtl="0" algn="l">
              <a:spcBef>
                <a:spcPts val="0"/>
              </a:spcBef>
              <a:spcAft>
                <a:spcPts val="0"/>
              </a:spcAft>
              <a:buNone/>
            </a:pPr>
            <a:r>
              <a:t/>
            </a:r>
            <a:endParaRPr sz="1200">
              <a:solidFill>
                <a:srgbClr val="DEDCDE"/>
              </a:solidFill>
            </a:endParaRPr>
          </a:p>
        </p:txBody>
      </p:sp>
      <p:sp>
        <p:nvSpPr>
          <p:cNvPr id="1816" name="Google Shape;1816;p37"/>
          <p:cNvSpPr txBox="1"/>
          <p:nvPr/>
        </p:nvSpPr>
        <p:spPr>
          <a:xfrm>
            <a:off x="3466200" y="3407475"/>
            <a:ext cx="2516400" cy="62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a:solidFill>
                  <a:srgbClr val="DEDCDE"/>
                </a:solidFill>
                <a:latin typeface="Press Start 2P"/>
                <a:ea typeface="Press Start 2P"/>
                <a:cs typeface="Press Start 2P"/>
                <a:sym typeface="Press Start 2P"/>
              </a:rPr>
              <a:t>Citoplasma</a:t>
            </a:r>
            <a:endParaRPr>
              <a:solidFill>
                <a:srgbClr val="DEDCDE"/>
              </a:solidFill>
              <a:latin typeface="Press Start 2P"/>
              <a:ea typeface="Press Start 2P"/>
              <a:cs typeface="Press Start 2P"/>
              <a:sym typeface="Press Start 2P"/>
            </a:endParaRPr>
          </a:p>
          <a:p>
            <a:pPr indent="0" lvl="0" marL="0" rtl="0" algn="l">
              <a:spcBef>
                <a:spcPts val="0"/>
              </a:spcBef>
              <a:spcAft>
                <a:spcPts val="0"/>
              </a:spcAft>
              <a:buNone/>
            </a:pPr>
            <a:r>
              <a:t/>
            </a:r>
            <a:endParaRPr sz="1200">
              <a:solidFill>
                <a:srgbClr val="DEDCDE"/>
              </a:solidFill>
            </a:endParaRPr>
          </a:p>
        </p:txBody>
      </p:sp>
      <p:sp>
        <p:nvSpPr>
          <p:cNvPr id="1817" name="Google Shape;1817;p37"/>
          <p:cNvSpPr txBox="1"/>
          <p:nvPr/>
        </p:nvSpPr>
        <p:spPr>
          <a:xfrm>
            <a:off x="5904600" y="3331275"/>
            <a:ext cx="2516400" cy="62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a:solidFill>
                  <a:srgbClr val="DEDCDE"/>
                </a:solidFill>
                <a:latin typeface="Press Start 2P"/>
                <a:ea typeface="Press Start 2P"/>
                <a:cs typeface="Press Start 2P"/>
                <a:sym typeface="Press Start 2P"/>
              </a:rPr>
              <a:t>Exterior celular</a:t>
            </a:r>
            <a:endParaRPr>
              <a:solidFill>
                <a:srgbClr val="DEDCDE"/>
              </a:solidFill>
              <a:latin typeface="Press Start 2P"/>
              <a:ea typeface="Press Start 2P"/>
              <a:cs typeface="Press Start 2P"/>
              <a:sym typeface="Press Start 2P"/>
            </a:endParaRPr>
          </a:p>
          <a:p>
            <a:pPr indent="0" lvl="0" marL="0" rtl="0" algn="l">
              <a:spcBef>
                <a:spcPts val="0"/>
              </a:spcBef>
              <a:spcAft>
                <a:spcPts val="0"/>
              </a:spcAft>
              <a:buNone/>
            </a:pPr>
            <a:r>
              <a:t/>
            </a:r>
            <a:endParaRPr sz="1200">
              <a:solidFill>
                <a:srgbClr val="DEDCDE"/>
              </a:solidFill>
            </a:endParaRPr>
          </a:p>
        </p:txBody>
      </p:sp>
      <p:sp>
        <p:nvSpPr>
          <p:cNvPr id="1818" name="Google Shape;1818;p37"/>
          <p:cNvSpPr/>
          <p:nvPr/>
        </p:nvSpPr>
        <p:spPr>
          <a:xfrm flipH="1" rot="-1799501">
            <a:off x="1050534" y="905359"/>
            <a:ext cx="570143" cy="34941"/>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19" name="Google Shape;1819;p37"/>
          <p:cNvGrpSpPr/>
          <p:nvPr/>
        </p:nvGrpSpPr>
        <p:grpSpPr>
          <a:xfrm>
            <a:off x="1021399" y="3978108"/>
            <a:ext cx="6953820" cy="1117347"/>
            <a:chOff x="1174221" y="4105350"/>
            <a:chExt cx="6800802" cy="835150"/>
          </a:xfrm>
        </p:grpSpPr>
        <p:pic>
          <p:nvPicPr>
            <p:cNvPr id="1820" name="Google Shape;1820;p37"/>
            <p:cNvPicPr preferRelativeResize="0"/>
            <p:nvPr/>
          </p:nvPicPr>
          <p:blipFill rotWithShape="1">
            <a:blip r:embed="rId5">
              <a:alphaModFix/>
            </a:blip>
            <a:srcRect b="0" l="41523" r="0" t="0"/>
            <a:stretch/>
          </p:blipFill>
          <p:spPr>
            <a:xfrm flipH="1">
              <a:off x="1174221" y="4106175"/>
              <a:ext cx="280175" cy="834325"/>
            </a:xfrm>
            <a:prstGeom prst="rect">
              <a:avLst/>
            </a:prstGeom>
            <a:noFill/>
            <a:ln>
              <a:noFill/>
            </a:ln>
          </p:spPr>
        </p:pic>
        <p:pic>
          <p:nvPicPr>
            <p:cNvPr id="1821" name="Google Shape;1821;p37"/>
            <p:cNvPicPr preferRelativeResize="0"/>
            <p:nvPr/>
          </p:nvPicPr>
          <p:blipFill rotWithShape="1">
            <a:blip r:embed="rId5">
              <a:alphaModFix/>
            </a:blip>
            <a:srcRect b="0" l="0" r="61701" t="0"/>
            <a:stretch/>
          </p:blipFill>
          <p:spPr>
            <a:xfrm flipH="1">
              <a:off x="7780123" y="4106175"/>
              <a:ext cx="194900" cy="834325"/>
            </a:xfrm>
            <a:prstGeom prst="rect">
              <a:avLst/>
            </a:prstGeom>
            <a:noFill/>
            <a:ln>
              <a:noFill/>
            </a:ln>
          </p:spPr>
        </p:pic>
        <p:pic>
          <p:nvPicPr>
            <p:cNvPr id="1822" name="Google Shape;1822;p37"/>
            <p:cNvPicPr preferRelativeResize="0"/>
            <p:nvPr/>
          </p:nvPicPr>
          <p:blipFill rotWithShape="1">
            <a:blip r:embed="rId5">
              <a:alphaModFix/>
            </a:blip>
            <a:srcRect b="0" l="34922" r="49400" t="0"/>
            <a:stretch/>
          </p:blipFill>
          <p:spPr>
            <a:xfrm flipH="1">
              <a:off x="1451375" y="4105350"/>
              <a:ext cx="6370450" cy="834325"/>
            </a:xfrm>
            <a:prstGeom prst="rect">
              <a:avLst/>
            </a:prstGeom>
            <a:noFill/>
            <a:ln>
              <a:noFill/>
            </a:ln>
          </p:spPr>
        </p:pic>
      </p:grpSp>
      <p:sp>
        <p:nvSpPr>
          <p:cNvPr id="1823" name="Google Shape;1823;p37"/>
          <p:cNvSpPr txBox="1"/>
          <p:nvPr/>
        </p:nvSpPr>
        <p:spPr>
          <a:xfrm>
            <a:off x="1202400" y="4017600"/>
            <a:ext cx="6738000" cy="9387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 sz="1100">
                <a:solidFill>
                  <a:schemeClr val="dk1"/>
                </a:solidFill>
                <a:latin typeface="Press Start 2P"/>
                <a:ea typeface="Press Start 2P"/>
                <a:cs typeface="Press Start 2P"/>
                <a:sym typeface="Press Start 2P"/>
              </a:rPr>
              <a:t>Cuando el cuerpo necesita insulina, se envía una señal al núcleo de la célula. Se comienza la transcripción y se copia el gen de la cadena corta y larga de insulina en el ARNm.</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l">
              <a:spcBef>
                <a:spcPts val="0"/>
              </a:spcBef>
              <a:spcAft>
                <a:spcPts val="0"/>
              </a:spcAft>
              <a:buNone/>
            </a:pPr>
            <a:r>
              <a:t/>
            </a:r>
            <a:endParaRPr>
              <a:solidFill>
                <a:schemeClr val="dk1"/>
              </a:solidFill>
            </a:endParaRPr>
          </a:p>
        </p:txBody>
      </p:sp>
      <p:grpSp>
        <p:nvGrpSpPr>
          <p:cNvPr id="1824" name="Google Shape;1824;p37"/>
          <p:cNvGrpSpPr/>
          <p:nvPr/>
        </p:nvGrpSpPr>
        <p:grpSpPr>
          <a:xfrm>
            <a:off x="118800" y="3966301"/>
            <a:ext cx="627023" cy="990009"/>
            <a:chOff x="118800" y="3966301"/>
            <a:chExt cx="627023" cy="990009"/>
          </a:xfrm>
        </p:grpSpPr>
        <p:grpSp>
          <p:nvGrpSpPr>
            <p:cNvPr id="1825" name="Google Shape;1825;p37"/>
            <p:cNvGrpSpPr/>
            <p:nvPr/>
          </p:nvGrpSpPr>
          <p:grpSpPr>
            <a:xfrm>
              <a:off x="253789" y="3966301"/>
              <a:ext cx="381646" cy="990009"/>
              <a:chOff x="3992694" y="1192179"/>
              <a:chExt cx="1158609" cy="3018322"/>
            </a:xfrm>
          </p:grpSpPr>
          <p:sp>
            <p:nvSpPr>
              <p:cNvPr id="1826" name="Google Shape;1826;p37"/>
              <p:cNvSpPr/>
              <p:nvPr/>
            </p:nvSpPr>
            <p:spPr>
              <a:xfrm>
                <a:off x="4201112" y="1248680"/>
                <a:ext cx="380776" cy="53276"/>
              </a:xfrm>
              <a:custGeom>
                <a:rect b="b" l="l" r="r" t="t"/>
                <a:pathLst>
                  <a:path extrusionOk="0" h="727" w="5196">
                    <a:moveTo>
                      <a:pt x="1" y="1"/>
                    </a:moveTo>
                    <a:lnTo>
                      <a:pt x="1" y="727"/>
                    </a:lnTo>
                    <a:lnTo>
                      <a:pt x="5196" y="727"/>
                    </a:lnTo>
                    <a:lnTo>
                      <a:pt x="5196" y="1"/>
                    </a:ln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7" name="Google Shape;1827;p37"/>
              <p:cNvSpPr/>
              <p:nvPr/>
            </p:nvSpPr>
            <p:spPr>
              <a:xfrm>
                <a:off x="4563206" y="1248680"/>
                <a:ext cx="381289" cy="53276"/>
              </a:xfrm>
              <a:custGeom>
                <a:rect b="b" l="l" r="r" t="t"/>
                <a:pathLst>
                  <a:path extrusionOk="0" h="727" w="5203">
                    <a:moveTo>
                      <a:pt x="0" y="1"/>
                    </a:moveTo>
                    <a:lnTo>
                      <a:pt x="0" y="727"/>
                    </a:lnTo>
                    <a:lnTo>
                      <a:pt x="5203" y="727"/>
                    </a:lnTo>
                    <a:lnTo>
                      <a:pt x="5203" y="1"/>
                    </a:ln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8" name="Google Shape;1828;p37"/>
              <p:cNvSpPr/>
              <p:nvPr/>
            </p:nvSpPr>
            <p:spPr>
              <a:xfrm>
                <a:off x="4270218" y="1505465"/>
                <a:ext cx="310571" cy="53276"/>
              </a:xfrm>
              <a:custGeom>
                <a:rect b="b" l="l" r="r" t="t"/>
                <a:pathLst>
                  <a:path extrusionOk="0" h="727" w="4238">
                    <a:moveTo>
                      <a:pt x="1" y="0"/>
                    </a:moveTo>
                    <a:lnTo>
                      <a:pt x="1" y="726"/>
                    </a:lnTo>
                    <a:lnTo>
                      <a:pt x="4238" y="726"/>
                    </a:lnTo>
                    <a:lnTo>
                      <a:pt x="4238" y="0"/>
                    </a:ln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9" name="Google Shape;1829;p37"/>
              <p:cNvSpPr/>
              <p:nvPr/>
            </p:nvSpPr>
            <p:spPr>
              <a:xfrm>
                <a:off x="4565917" y="1505465"/>
                <a:ext cx="310571" cy="53276"/>
              </a:xfrm>
              <a:custGeom>
                <a:rect b="b" l="l" r="r" t="t"/>
                <a:pathLst>
                  <a:path extrusionOk="0" h="727" w="4238">
                    <a:moveTo>
                      <a:pt x="1" y="0"/>
                    </a:moveTo>
                    <a:lnTo>
                      <a:pt x="1" y="726"/>
                    </a:lnTo>
                    <a:lnTo>
                      <a:pt x="4237" y="726"/>
                    </a:lnTo>
                    <a:lnTo>
                      <a:pt x="4237" y="0"/>
                    </a:ln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0" name="Google Shape;1830;p37"/>
              <p:cNvSpPr/>
              <p:nvPr/>
            </p:nvSpPr>
            <p:spPr>
              <a:xfrm>
                <a:off x="4037617" y="1192179"/>
                <a:ext cx="200354" cy="171774"/>
              </a:xfrm>
              <a:custGeom>
                <a:rect b="b" l="l" r="r" t="t"/>
                <a:pathLst>
                  <a:path extrusionOk="0" h="2344" w="2734">
                    <a:moveTo>
                      <a:pt x="1565" y="1"/>
                    </a:moveTo>
                    <a:cubicBezTo>
                      <a:pt x="517" y="1"/>
                      <a:pt x="1" y="1266"/>
                      <a:pt x="734" y="2000"/>
                    </a:cubicBezTo>
                    <a:cubicBezTo>
                      <a:pt x="974" y="2237"/>
                      <a:pt x="1269" y="2344"/>
                      <a:pt x="1557" y="2344"/>
                    </a:cubicBezTo>
                    <a:cubicBezTo>
                      <a:pt x="2158" y="2344"/>
                      <a:pt x="2733" y="1880"/>
                      <a:pt x="2733" y="1176"/>
                    </a:cubicBezTo>
                    <a:cubicBezTo>
                      <a:pt x="2733" y="525"/>
                      <a:pt x="2209" y="1"/>
                      <a:pt x="1565" y="1"/>
                    </a:cubicBez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1" name="Google Shape;1831;p37"/>
              <p:cNvSpPr/>
              <p:nvPr/>
            </p:nvSpPr>
            <p:spPr>
              <a:xfrm>
                <a:off x="4037617" y="1192179"/>
                <a:ext cx="200354" cy="171774"/>
              </a:xfrm>
              <a:custGeom>
                <a:rect b="b" l="l" r="r" t="t"/>
                <a:pathLst>
                  <a:path extrusionOk="0" h="2344" w="2734">
                    <a:moveTo>
                      <a:pt x="1565" y="1"/>
                    </a:moveTo>
                    <a:cubicBezTo>
                      <a:pt x="517" y="1"/>
                      <a:pt x="1" y="1266"/>
                      <a:pt x="734" y="2000"/>
                    </a:cubicBezTo>
                    <a:cubicBezTo>
                      <a:pt x="974" y="2237"/>
                      <a:pt x="1269" y="2344"/>
                      <a:pt x="1557" y="2344"/>
                    </a:cubicBezTo>
                    <a:cubicBezTo>
                      <a:pt x="2158" y="2344"/>
                      <a:pt x="2733" y="1880"/>
                      <a:pt x="2733" y="1176"/>
                    </a:cubicBezTo>
                    <a:cubicBezTo>
                      <a:pt x="2733" y="525"/>
                      <a:pt x="2209" y="1"/>
                      <a:pt x="1565" y="1"/>
                    </a:cubicBez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2" name="Google Shape;1832;p37"/>
              <p:cNvSpPr/>
              <p:nvPr/>
            </p:nvSpPr>
            <p:spPr>
              <a:xfrm>
                <a:off x="4197301" y="1452261"/>
                <a:ext cx="200281" cy="171994"/>
              </a:xfrm>
              <a:custGeom>
                <a:rect b="b" l="l" r="r" t="t"/>
                <a:pathLst>
                  <a:path extrusionOk="0" h="2347" w="2733">
                    <a:moveTo>
                      <a:pt x="1565" y="0"/>
                    </a:moveTo>
                    <a:cubicBezTo>
                      <a:pt x="517" y="0"/>
                      <a:pt x="0" y="1265"/>
                      <a:pt x="734" y="1999"/>
                    </a:cubicBezTo>
                    <a:cubicBezTo>
                      <a:pt x="974" y="2239"/>
                      <a:pt x="1268" y="2346"/>
                      <a:pt x="1556" y="2346"/>
                    </a:cubicBezTo>
                    <a:cubicBezTo>
                      <a:pt x="2158" y="2346"/>
                      <a:pt x="2732" y="1879"/>
                      <a:pt x="2732" y="1175"/>
                    </a:cubicBezTo>
                    <a:cubicBezTo>
                      <a:pt x="2732" y="524"/>
                      <a:pt x="2208" y="0"/>
                      <a:pt x="1565" y="0"/>
                    </a:cubicBez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3" name="Google Shape;1833;p37"/>
              <p:cNvSpPr/>
              <p:nvPr/>
            </p:nvSpPr>
            <p:spPr>
              <a:xfrm>
                <a:off x="4920829" y="1192179"/>
                <a:ext cx="200354" cy="171774"/>
              </a:xfrm>
              <a:custGeom>
                <a:rect b="b" l="l" r="r" t="t"/>
                <a:pathLst>
                  <a:path extrusionOk="0" h="2344" w="2734">
                    <a:moveTo>
                      <a:pt x="1169" y="1"/>
                    </a:moveTo>
                    <a:cubicBezTo>
                      <a:pt x="525" y="1"/>
                      <a:pt x="1" y="525"/>
                      <a:pt x="1" y="1176"/>
                    </a:cubicBezTo>
                    <a:cubicBezTo>
                      <a:pt x="1" y="1880"/>
                      <a:pt x="576" y="2344"/>
                      <a:pt x="1175" y="2344"/>
                    </a:cubicBezTo>
                    <a:cubicBezTo>
                      <a:pt x="1462" y="2344"/>
                      <a:pt x="1754" y="2237"/>
                      <a:pt x="1992" y="2000"/>
                    </a:cubicBezTo>
                    <a:cubicBezTo>
                      <a:pt x="2733" y="1266"/>
                      <a:pt x="2209" y="1"/>
                      <a:pt x="1169" y="1"/>
                    </a:cubicBez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4" name="Google Shape;1834;p37"/>
              <p:cNvSpPr/>
              <p:nvPr/>
            </p:nvSpPr>
            <p:spPr>
              <a:xfrm>
                <a:off x="4920829" y="1192179"/>
                <a:ext cx="200354" cy="171774"/>
              </a:xfrm>
              <a:custGeom>
                <a:rect b="b" l="l" r="r" t="t"/>
                <a:pathLst>
                  <a:path extrusionOk="0" h="2344" w="2734">
                    <a:moveTo>
                      <a:pt x="1169" y="1"/>
                    </a:moveTo>
                    <a:cubicBezTo>
                      <a:pt x="525" y="1"/>
                      <a:pt x="1" y="525"/>
                      <a:pt x="1" y="1176"/>
                    </a:cubicBezTo>
                    <a:cubicBezTo>
                      <a:pt x="1" y="1880"/>
                      <a:pt x="576" y="2344"/>
                      <a:pt x="1175" y="2344"/>
                    </a:cubicBezTo>
                    <a:cubicBezTo>
                      <a:pt x="1462" y="2344"/>
                      <a:pt x="1754" y="2237"/>
                      <a:pt x="1992" y="2000"/>
                    </a:cubicBezTo>
                    <a:cubicBezTo>
                      <a:pt x="2733" y="1266"/>
                      <a:pt x="2209" y="1"/>
                      <a:pt x="1169" y="1"/>
                    </a:cubicBez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5" name="Google Shape;1835;p37"/>
              <p:cNvSpPr/>
              <p:nvPr/>
            </p:nvSpPr>
            <p:spPr>
              <a:xfrm>
                <a:off x="4761218" y="1452261"/>
                <a:ext cx="171188" cy="171774"/>
              </a:xfrm>
              <a:custGeom>
                <a:rect b="b" l="l" r="r" t="t"/>
                <a:pathLst>
                  <a:path extrusionOk="0" h="2344" w="2336">
                    <a:moveTo>
                      <a:pt x="1168" y="0"/>
                    </a:moveTo>
                    <a:cubicBezTo>
                      <a:pt x="524" y="0"/>
                      <a:pt x="0" y="524"/>
                      <a:pt x="0" y="1175"/>
                    </a:cubicBezTo>
                    <a:cubicBezTo>
                      <a:pt x="0" y="1819"/>
                      <a:pt x="524" y="2343"/>
                      <a:pt x="1168" y="2343"/>
                    </a:cubicBezTo>
                    <a:cubicBezTo>
                      <a:pt x="1812" y="2343"/>
                      <a:pt x="2336" y="1819"/>
                      <a:pt x="2336" y="1175"/>
                    </a:cubicBezTo>
                    <a:cubicBezTo>
                      <a:pt x="2336" y="524"/>
                      <a:pt x="1812" y="0"/>
                      <a:pt x="1168" y="0"/>
                    </a:cubicBez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6" name="Google Shape;1836;p37"/>
              <p:cNvSpPr/>
              <p:nvPr/>
            </p:nvSpPr>
            <p:spPr>
              <a:xfrm>
                <a:off x="4729413" y="1966784"/>
                <a:ext cx="200281" cy="171628"/>
              </a:xfrm>
              <a:custGeom>
                <a:rect b="b" l="l" r="r" t="t"/>
                <a:pathLst>
                  <a:path extrusionOk="0" h="2342" w="2733">
                    <a:moveTo>
                      <a:pt x="1565" y="1"/>
                    </a:moveTo>
                    <a:cubicBezTo>
                      <a:pt x="517" y="1"/>
                      <a:pt x="0" y="1258"/>
                      <a:pt x="734" y="1999"/>
                    </a:cubicBezTo>
                    <a:cubicBezTo>
                      <a:pt x="970" y="2236"/>
                      <a:pt x="1262" y="2341"/>
                      <a:pt x="1549" y="2341"/>
                    </a:cubicBezTo>
                    <a:cubicBezTo>
                      <a:pt x="2151" y="2341"/>
                      <a:pt x="2733" y="1874"/>
                      <a:pt x="2733" y="1168"/>
                    </a:cubicBezTo>
                    <a:cubicBezTo>
                      <a:pt x="2733" y="525"/>
                      <a:pt x="2209" y="1"/>
                      <a:pt x="1565" y="1"/>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7" name="Google Shape;1837;p37"/>
              <p:cNvSpPr/>
              <p:nvPr/>
            </p:nvSpPr>
            <p:spPr>
              <a:xfrm>
                <a:off x="4885726" y="2224082"/>
                <a:ext cx="200281" cy="171628"/>
              </a:xfrm>
              <a:custGeom>
                <a:rect b="b" l="l" r="r" t="t"/>
                <a:pathLst>
                  <a:path extrusionOk="0" h="2342" w="2733">
                    <a:moveTo>
                      <a:pt x="1565" y="0"/>
                    </a:moveTo>
                    <a:cubicBezTo>
                      <a:pt x="525" y="0"/>
                      <a:pt x="1" y="1258"/>
                      <a:pt x="742" y="1999"/>
                    </a:cubicBezTo>
                    <a:cubicBezTo>
                      <a:pt x="978" y="2235"/>
                      <a:pt x="1269" y="2341"/>
                      <a:pt x="1555" y="2341"/>
                    </a:cubicBezTo>
                    <a:cubicBezTo>
                      <a:pt x="2155" y="2341"/>
                      <a:pt x="2733" y="1873"/>
                      <a:pt x="2733" y="1168"/>
                    </a:cubicBezTo>
                    <a:cubicBezTo>
                      <a:pt x="2733" y="524"/>
                      <a:pt x="2209" y="0"/>
                      <a:pt x="1565" y="0"/>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8" name="Google Shape;1838;p37"/>
              <p:cNvSpPr/>
              <p:nvPr/>
            </p:nvSpPr>
            <p:spPr>
              <a:xfrm>
                <a:off x="4951022" y="2478083"/>
                <a:ext cx="200281" cy="171701"/>
              </a:xfrm>
              <a:custGeom>
                <a:rect b="b" l="l" r="r" t="t"/>
                <a:pathLst>
                  <a:path extrusionOk="0" h="2343" w="2733">
                    <a:moveTo>
                      <a:pt x="1565" y="0"/>
                    </a:moveTo>
                    <a:cubicBezTo>
                      <a:pt x="517" y="0"/>
                      <a:pt x="1" y="1258"/>
                      <a:pt x="734" y="1999"/>
                    </a:cubicBezTo>
                    <a:cubicBezTo>
                      <a:pt x="974" y="2236"/>
                      <a:pt x="1268" y="2343"/>
                      <a:pt x="1555" y="2343"/>
                    </a:cubicBezTo>
                    <a:cubicBezTo>
                      <a:pt x="2157" y="2343"/>
                      <a:pt x="2733" y="1877"/>
                      <a:pt x="2733" y="1168"/>
                    </a:cubicBezTo>
                    <a:cubicBezTo>
                      <a:pt x="2733" y="524"/>
                      <a:pt x="2209" y="0"/>
                      <a:pt x="1565" y="0"/>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9" name="Google Shape;1839;p37"/>
              <p:cNvSpPr/>
              <p:nvPr/>
            </p:nvSpPr>
            <p:spPr>
              <a:xfrm>
                <a:off x="4932921" y="2750184"/>
                <a:ext cx="200867" cy="171554"/>
              </a:xfrm>
              <a:custGeom>
                <a:rect b="b" l="l" r="r" t="t"/>
                <a:pathLst>
                  <a:path extrusionOk="0" h="2341" w="2741">
                    <a:moveTo>
                      <a:pt x="1565" y="0"/>
                    </a:moveTo>
                    <a:cubicBezTo>
                      <a:pt x="524" y="0"/>
                      <a:pt x="0" y="1258"/>
                      <a:pt x="742" y="1999"/>
                    </a:cubicBezTo>
                    <a:cubicBezTo>
                      <a:pt x="978" y="2235"/>
                      <a:pt x="1270" y="2341"/>
                      <a:pt x="1556" y="2341"/>
                    </a:cubicBezTo>
                    <a:cubicBezTo>
                      <a:pt x="2159" y="2341"/>
                      <a:pt x="2740" y="1873"/>
                      <a:pt x="2740" y="1168"/>
                    </a:cubicBezTo>
                    <a:cubicBezTo>
                      <a:pt x="2740" y="524"/>
                      <a:pt x="2216" y="0"/>
                      <a:pt x="1565" y="0"/>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0" name="Google Shape;1840;p37"/>
              <p:cNvSpPr/>
              <p:nvPr/>
            </p:nvSpPr>
            <p:spPr>
              <a:xfrm>
                <a:off x="4862129" y="2992605"/>
                <a:ext cx="200354" cy="171481"/>
              </a:xfrm>
              <a:custGeom>
                <a:rect b="b" l="l" r="r" t="t"/>
                <a:pathLst>
                  <a:path extrusionOk="0" h="2340" w="2734">
                    <a:moveTo>
                      <a:pt x="1565" y="1"/>
                    </a:moveTo>
                    <a:cubicBezTo>
                      <a:pt x="525" y="1"/>
                      <a:pt x="1" y="1258"/>
                      <a:pt x="734" y="1992"/>
                    </a:cubicBezTo>
                    <a:cubicBezTo>
                      <a:pt x="974" y="2232"/>
                      <a:pt x="1269" y="2339"/>
                      <a:pt x="1557" y="2339"/>
                    </a:cubicBezTo>
                    <a:cubicBezTo>
                      <a:pt x="2158" y="2339"/>
                      <a:pt x="2733" y="1872"/>
                      <a:pt x="2733" y="1168"/>
                    </a:cubicBezTo>
                    <a:cubicBezTo>
                      <a:pt x="2733" y="525"/>
                      <a:pt x="2209" y="1"/>
                      <a:pt x="1565" y="1"/>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1" name="Google Shape;1841;p37"/>
              <p:cNvSpPr/>
              <p:nvPr/>
            </p:nvSpPr>
            <p:spPr>
              <a:xfrm>
                <a:off x="4726115" y="3258697"/>
                <a:ext cx="200281" cy="171408"/>
              </a:xfrm>
              <a:custGeom>
                <a:rect b="b" l="l" r="r" t="t"/>
                <a:pathLst>
                  <a:path extrusionOk="0" h="2339" w="2733">
                    <a:moveTo>
                      <a:pt x="1565" y="0"/>
                    </a:moveTo>
                    <a:cubicBezTo>
                      <a:pt x="524" y="0"/>
                      <a:pt x="0" y="1258"/>
                      <a:pt x="741" y="1991"/>
                    </a:cubicBezTo>
                    <a:cubicBezTo>
                      <a:pt x="979" y="2232"/>
                      <a:pt x="1272" y="2339"/>
                      <a:pt x="1559" y="2339"/>
                    </a:cubicBezTo>
                    <a:cubicBezTo>
                      <a:pt x="2158" y="2339"/>
                      <a:pt x="2733" y="1871"/>
                      <a:pt x="2733" y="1168"/>
                    </a:cubicBezTo>
                    <a:cubicBezTo>
                      <a:pt x="2733" y="524"/>
                      <a:pt x="2209" y="0"/>
                      <a:pt x="1565" y="0"/>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2" name="Google Shape;1842;p37"/>
              <p:cNvSpPr/>
              <p:nvPr/>
            </p:nvSpPr>
            <p:spPr>
              <a:xfrm>
                <a:off x="4214303" y="1966784"/>
                <a:ext cx="200281" cy="171628"/>
              </a:xfrm>
              <a:custGeom>
                <a:rect b="b" l="l" r="r" t="t"/>
                <a:pathLst>
                  <a:path extrusionOk="0" h="2342" w="2733">
                    <a:moveTo>
                      <a:pt x="1168" y="1"/>
                    </a:moveTo>
                    <a:cubicBezTo>
                      <a:pt x="524" y="1"/>
                      <a:pt x="0" y="525"/>
                      <a:pt x="0" y="1168"/>
                    </a:cubicBezTo>
                    <a:cubicBezTo>
                      <a:pt x="0" y="1874"/>
                      <a:pt x="578" y="2341"/>
                      <a:pt x="1181" y="2341"/>
                    </a:cubicBezTo>
                    <a:cubicBezTo>
                      <a:pt x="1468" y="2341"/>
                      <a:pt x="1760" y="2236"/>
                      <a:pt x="1999" y="1999"/>
                    </a:cubicBezTo>
                    <a:cubicBezTo>
                      <a:pt x="2733" y="1258"/>
                      <a:pt x="2209" y="1"/>
                      <a:pt x="1168" y="1"/>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1843" name="Google Shape;1843;p37"/>
              <p:cNvSpPr/>
              <p:nvPr/>
            </p:nvSpPr>
            <p:spPr>
              <a:xfrm>
                <a:off x="4057403" y="2224082"/>
                <a:ext cx="171774" cy="171188"/>
              </a:xfrm>
              <a:custGeom>
                <a:rect b="b" l="l" r="r" t="t"/>
                <a:pathLst>
                  <a:path extrusionOk="0" h="2336" w="2344">
                    <a:moveTo>
                      <a:pt x="1176" y="0"/>
                    </a:moveTo>
                    <a:cubicBezTo>
                      <a:pt x="524" y="0"/>
                      <a:pt x="0" y="524"/>
                      <a:pt x="0" y="1168"/>
                    </a:cubicBezTo>
                    <a:cubicBezTo>
                      <a:pt x="0" y="1812"/>
                      <a:pt x="524" y="2336"/>
                      <a:pt x="1176" y="2336"/>
                    </a:cubicBezTo>
                    <a:cubicBezTo>
                      <a:pt x="1819" y="2336"/>
                      <a:pt x="2343" y="1812"/>
                      <a:pt x="2343" y="1168"/>
                    </a:cubicBezTo>
                    <a:cubicBezTo>
                      <a:pt x="2343" y="524"/>
                      <a:pt x="1819" y="0"/>
                      <a:pt x="1176" y="0"/>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1844" name="Google Shape;1844;p37"/>
              <p:cNvSpPr/>
              <p:nvPr/>
            </p:nvSpPr>
            <p:spPr>
              <a:xfrm>
                <a:off x="3992694" y="2478083"/>
                <a:ext cx="200281" cy="171701"/>
              </a:xfrm>
              <a:custGeom>
                <a:rect b="b" l="l" r="r" t="t"/>
                <a:pathLst>
                  <a:path extrusionOk="0" h="2343" w="2733">
                    <a:moveTo>
                      <a:pt x="1168" y="0"/>
                    </a:moveTo>
                    <a:cubicBezTo>
                      <a:pt x="524" y="0"/>
                      <a:pt x="0" y="524"/>
                      <a:pt x="0" y="1168"/>
                    </a:cubicBezTo>
                    <a:cubicBezTo>
                      <a:pt x="0" y="1877"/>
                      <a:pt x="576" y="2343"/>
                      <a:pt x="1175" y="2343"/>
                    </a:cubicBezTo>
                    <a:cubicBezTo>
                      <a:pt x="1462" y="2343"/>
                      <a:pt x="1754" y="2236"/>
                      <a:pt x="1991" y="1999"/>
                    </a:cubicBezTo>
                    <a:cubicBezTo>
                      <a:pt x="2732" y="1258"/>
                      <a:pt x="2208" y="0"/>
                      <a:pt x="1168" y="0"/>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1845" name="Google Shape;1845;p37"/>
              <p:cNvSpPr/>
              <p:nvPr/>
            </p:nvSpPr>
            <p:spPr>
              <a:xfrm>
                <a:off x="4010209" y="2750184"/>
                <a:ext cx="200281" cy="171554"/>
              </a:xfrm>
              <a:custGeom>
                <a:rect b="b" l="l" r="r" t="t"/>
                <a:pathLst>
                  <a:path extrusionOk="0" h="2341" w="2733">
                    <a:moveTo>
                      <a:pt x="1168" y="0"/>
                    </a:moveTo>
                    <a:cubicBezTo>
                      <a:pt x="525" y="0"/>
                      <a:pt x="1" y="524"/>
                      <a:pt x="1" y="1168"/>
                    </a:cubicBezTo>
                    <a:cubicBezTo>
                      <a:pt x="1" y="1873"/>
                      <a:pt x="578" y="2341"/>
                      <a:pt x="1181" y="2341"/>
                    </a:cubicBezTo>
                    <a:cubicBezTo>
                      <a:pt x="1468" y="2341"/>
                      <a:pt x="1760" y="2235"/>
                      <a:pt x="1999" y="1999"/>
                    </a:cubicBezTo>
                    <a:cubicBezTo>
                      <a:pt x="2733" y="1258"/>
                      <a:pt x="2216"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6" name="Google Shape;1846;p37"/>
              <p:cNvSpPr/>
              <p:nvPr/>
            </p:nvSpPr>
            <p:spPr>
              <a:xfrm>
                <a:off x="4081000" y="2992605"/>
                <a:ext cx="200794" cy="171481"/>
              </a:xfrm>
              <a:custGeom>
                <a:rect b="b" l="l" r="r" t="t"/>
                <a:pathLst>
                  <a:path extrusionOk="0" h="2340" w="2740">
                    <a:moveTo>
                      <a:pt x="1175" y="1"/>
                    </a:moveTo>
                    <a:cubicBezTo>
                      <a:pt x="524" y="1"/>
                      <a:pt x="0" y="525"/>
                      <a:pt x="0" y="1168"/>
                    </a:cubicBezTo>
                    <a:cubicBezTo>
                      <a:pt x="0" y="1872"/>
                      <a:pt x="578" y="2339"/>
                      <a:pt x="1180" y="2339"/>
                    </a:cubicBezTo>
                    <a:cubicBezTo>
                      <a:pt x="1468" y="2339"/>
                      <a:pt x="1761" y="2232"/>
                      <a:pt x="1999" y="1992"/>
                    </a:cubicBezTo>
                    <a:cubicBezTo>
                      <a:pt x="2740" y="1258"/>
                      <a:pt x="2216" y="1"/>
                      <a:pt x="1175" y="1"/>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7" name="Google Shape;1847;p37"/>
              <p:cNvSpPr/>
              <p:nvPr/>
            </p:nvSpPr>
            <p:spPr>
              <a:xfrm>
                <a:off x="4217015" y="3258697"/>
                <a:ext cx="200281" cy="171408"/>
              </a:xfrm>
              <a:custGeom>
                <a:rect b="b" l="l" r="r" t="t"/>
                <a:pathLst>
                  <a:path extrusionOk="0" h="2339" w="2733">
                    <a:moveTo>
                      <a:pt x="1168" y="0"/>
                    </a:moveTo>
                    <a:cubicBezTo>
                      <a:pt x="525" y="0"/>
                      <a:pt x="1" y="524"/>
                      <a:pt x="1" y="1168"/>
                    </a:cubicBezTo>
                    <a:cubicBezTo>
                      <a:pt x="1" y="1871"/>
                      <a:pt x="579" y="2339"/>
                      <a:pt x="1180" y="2339"/>
                    </a:cubicBezTo>
                    <a:cubicBezTo>
                      <a:pt x="1468" y="2339"/>
                      <a:pt x="1762" y="2232"/>
                      <a:pt x="1999" y="1991"/>
                    </a:cubicBezTo>
                    <a:cubicBezTo>
                      <a:pt x="2733" y="1258"/>
                      <a:pt x="2216"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8" name="Google Shape;1848;p37"/>
              <p:cNvSpPr/>
              <p:nvPr/>
            </p:nvSpPr>
            <p:spPr>
              <a:xfrm>
                <a:off x="4757920" y="3781501"/>
                <a:ext cx="171774" cy="171774"/>
              </a:xfrm>
              <a:custGeom>
                <a:rect b="b" l="l" r="r" t="t"/>
                <a:pathLst>
                  <a:path extrusionOk="0" h="2344" w="2344">
                    <a:moveTo>
                      <a:pt x="1168" y="0"/>
                    </a:moveTo>
                    <a:cubicBezTo>
                      <a:pt x="525" y="0"/>
                      <a:pt x="1" y="524"/>
                      <a:pt x="1" y="1175"/>
                    </a:cubicBezTo>
                    <a:cubicBezTo>
                      <a:pt x="1" y="1819"/>
                      <a:pt x="525" y="2343"/>
                      <a:pt x="1168" y="2343"/>
                    </a:cubicBezTo>
                    <a:cubicBezTo>
                      <a:pt x="1820" y="2343"/>
                      <a:pt x="2344" y="1819"/>
                      <a:pt x="2344" y="1175"/>
                    </a:cubicBezTo>
                    <a:cubicBezTo>
                      <a:pt x="2344" y="524"/>
                      <a:pt x="1820"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9" name="Google Shape;1849;p37"/>
              <p:cNvSpPr/>
              <p:nvPr/>
            </p:nvSpPr>
            <p:spPr>
              <a:xfrm>
                <a:off x="4885726" y="4038726"/>
                <a:ext cx="200281" cy="171774"/>
              </a:xfrm>
              <a:custGeom>
                <a:rect b="b" l="l" r="r" t="t"/>
                <a:pathLst>
                  <a:path extrusionOk="0" h="2344" w="2733">
                    <a:moveTo>
                      <a:pt x="1565" y="1"/>
                    </a:moveTo>
                    <a:cubicBezTo>
                      <a:pt x="525" y="1"/>
                      <a:pt x="1" y="1258"/>
                      <a:pt x="742" y="2000"/>
                    </a:cubicBezTo>
                    <a:cubicBezTo>
                      <a:pt x="979" y="2237"/>
                      <a:pt x="1271" y="2343"/>
                      <a:pt x="1558" y="2343"/>
                    </a:cubicBezTo>
                    <a:cubicBezTo>
                      <a:pt x="2157" y="2343"/>
                      <a:pt x="2733" y="1878"/>
                      <a:pt x="2733" y="1169"/>
                    </a:cubicBezTo>
                    <a:cubicBezTo>
                      <a:pt x="2733" y="525"/>
                      <a:pt x="2209" y="1"/>
                      <a:pt x="1565" y="1"/>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0" name="Google Shape;1850;p37"/>
              <p:cNvSpPr/>
              <p:nvPr/>
            </p:nvSpPr>
            <p:spPr>
              <a:xfrm>
                <a:off x="4225809" y="3781501"/>
                <a:ext cx="200867" cy="171994"/>
              </a:xfrm>
              <a:custGeom>
                <a:rect b="b" l="l" r="r" t="t"/>
                <a:pathLst>
                  <a:path extrusionOk="0" h="2347" w="2741">
                    <a:moveTo>
                      <a:pt x="1176" y="0"/>
                    </a:moveTo>
                    <a:cubicBezTo>
                      <a:pt x="524" y="0"/>
                      <a:pt x="0" y="524"/>
                      <a:pt x="0" y="1175"/>
                    </a:cubicBezTo>
                    <a:cubicBezTo>
                      <a:pt x="0" y="1879"/>
                      <a:pt x="579" y="2346"/>
                      <a:pt x="1180" y="2346"/>
                    </a:cubicBezTo>
                    <a:cubicBezTo>
                      <a:pt x="1468" y="2346"/>
                      <a:pt x="1761" y="2239"/>
                      <a:pt x="1999" y="1999"/>
                    </a:cubicBezTo>
                    <a:cubicBezTo>
                      <a:pt x="2740" y="1265"/>
                      <a:pt x="2216" y="0"/>
                      <a:pt x="1176" y="0"/>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1" name="Google Shape;1851;p37"/>
              <p:cNvSpPr/>
              <p:nvPr/>
            </p:nvSpPr>
            <p:spPr>
              <a:xfrm>
                <a:off x="4069495" y="4038726"/>
                <a:ext cx="200281" cy="171774"/>
              </a:xfrm>
              <a:custGeom>
                <a:rect b="b" l="l" r="r" t="t"/>
                <a:pathLst>
                  <a:path extrusionOk="0" h="2344" w="2733">
                    <a:moveTo>
                      <a:pt x="1168" y="1"/>
                    </a:moveTo>
                    <a:cubicBezTo>
                      <a:pt x="524" y="1"/>
                      <a:pt x="0" y="525"/>
                      <a:pt x="0" y="1169"/>
                    </a:cubicBezTo>
                    <a:cubicBezTo>
                      <a:pt x="0" y="1878"/>
                      <a:pt x="576" y="2343"/>
                      <a:pt x="1177" y="2343"/>
                    </a:cubicBezTo>
                    <a:cubicBezTo>
                      <a:pt x="1465" y="2343"/>
                      <a:pt x="1759" y="2237"/>
                      <a:pt x="1999" y="2000"/>
                    </a:cubicBezTo>
                    <a:cubicBezTo>
                      <a:pt x="2732" y="1258"/>
                      <a:pt x="2208" y="1"/>
                      <a:pt x="1168" y="1"/>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2" name="Google Shape;1852;p37"/>
              <p:cNvSpPr/>
              <p:nvPr/>
            </p:nvSpPr>
            <p:spPr>
              <a:xfrm>
                <a:off x="4395313" y="1667275"/>
                <a:ext cx="313869" cy="268361"/>
              </a:xfrm>
              <a:custGeom>
                <a:rect b="b" l="l" r="r" t="t"/>
                <a:pathLst>
                  <a:path extrusionOk="0" h="3662" w="4283">
                    <a:moveTo>
                      <a:pt x="2448" y="0"/>
                    </a:moveTo>
                    <a:cubicBezTo>
                      <a:pt x="816" y="0"/>
                      <a:pt x="1" y="1969"/>
                      <a:pt x="1153" y="3122"/>
                    </a:cubicBezTo>
                    <a:cubicBezTo>
                      <a:pt x="1526" y="3495"/>
                      <a:pt x="1985" y="3662"/>
                      <a:pt x="2435" y="3662"/>
                    </a:cubicBezTo>
                    <a:cubicBezTo>
                      <a:pt x="3378" y="3662"/>
                      <a:pt x="4282" y="2931"/>
                      <a:pt x="4282" y="1827"/>
                    </a:cubicBezTo>
                    <a:cubicBezTo>
                      <a:pt x="4282" y="816"/>
                      <a:pt x="3459" y="0"/>
                      <a:pt x="2448" y="0"/>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1853" name="Google Shape;1853;p37"/>
              <p:cNvSpPr/>
              <p:nvPr/>
            </p:nvSpPr>
            <p:spPr>
              <a:xfrm>
                <a:off x="4429317" y="3478694"/>
                <a:ext cx="294669" cy="268434"/>
              </a:xfrm>
              <a:custGeom>
                <a:rect b="b" l="l" r="r" t="t"/>
                <a:pathLst>
                  <a:path extrusionOk="0" h="3663" w="4021">
                    <a:moveTo>
                      <a:pt x="2011" y="0"/>
                    </a:moveTo>
                    <a:cubicBezTo>
                      <a:pt x="1543" y="0"/>
                      <a:pt x="1075" y="180"/>
                      <a:pt x="719" y="539"/>
                    </a:cubicBezTo>
                    <a:cubicBezTo>
                      <a:pt x="1" y="1250"/>
                      <a:pt x="1" y="2410"/>
                      <a:pt x="719" y="3129"/>
                    </a:cubicBezTo>
                    <a:cubicBezTo>
                      <a:pt x="1075" y="3485"/>
                      <a:pt x="1543" y="3662"/>
                      <a:pt x="2011" y="3662"/>
                    </a:cubicBezTo>
                    <a:cubicBezTo>
                      <a:pt x="2480" y="3662"/>
                      <a:pt x="2950" y="3485"/>
                      <a:pt x="3309" y="3129"/>
                    </a:cubicBezTo>
                    <a:cubicBezTo>
                      <a:pt x="4020" y="2410"/>
                      <a:pt x="4020" y="1250"/>
                      <a:pt x="3309" y="539"/>
                    </a:cubicBezTo>
                    <a:cubicBezTo>
                      <a:pt x="2950" y="180"/>
                      <a:pt x="2480" y="0"/>
                      <a:pt x="2011" y="0"/>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4" name="Google Shape;1854;p37"/>
              <p:cNvSpPr/>
              <p:nvPr/>
            </p:nvSpPr>
            <p:spPr>
              <a:xfrm>
                <a:off x="4201112" y="2281683"/>
                <a:ext cx="380776" cy="53276"/>
              </a:xfrm>
              <a:custGeom>
                <a:rect b="b" l="l" r="r" t="t"/>
                <a:pathLst>
                  <a:path extrusionOk="0" h="727" w="5196">
                    <a:moveTo>
                      <a:pt x="1" y="0"/>
                    </a:moveTo>
                    <a:lnTo>
                      <a:pt x="1" y="726"/>
                    </a:lnTo>
                    <a:lnTo>
                      <a:pt x="5196" y="726"/>
                    </a:lnTo>
                    <a:lnTo>
                      <a:pt x="5196" y="0"/>
                    </a:ln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1855" name="Google Shape;1855;p37"/>
              <p:cNvSpPr/>
              <p:nvPr/>
            </p:nvSpPr>
            <p:spPr>
              <a:xfrm>
                <a:off x="4563206" y="2281683"/>
                <a:ext cx="381289" cy="53276"/>
              </a:xfrm>
              <a:custGeom>
                <a:rect b="b" l="l" r="r" t="t"/>
                <a:pathLst>
                  <a:path extrusionOk="0" h="727" w="5203">
                    <a:moveTo>
                      <a:pt x="0" y="0"/>
                    </a:moveTo>
                    <a:lnTo>
                      <a:pt x="0" y="726"/>
                    </a:lnTo>
                    <a:lnTo>
                      <a:pt x="5203" y="726"/>
                    </a:lnTo>
                    <a:lnTo>
                      <a:pt x="5203" y="0"/>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6" name="Google Shape;1856;p37"/>
              <p:cNvSpPr/>
              <p:nvPr/>
            </p:nvSpPr>
            <p:spPr>
              <a:xfrm>
                <a:off x="4143511" y="2543305"/>
                <a:ext cx="444971" cy="53350"/>
              </a:xfrm>
              <a:custGeom>
                <a:rect b="b" l="l" r="r" t="t"/>
                <a:pathLst>
                  <a:path extrusionOk="0" h="728" w="6072">
                    <a:moveTo>
                      <a:pt x="1" y="1"/>
                    </a:moveTo>
                    <a:lnTo>
                      <a:pt x="1" y="727"/>
                    </a:lnTo>
                    <a:lnTo>
                      <a:pt x="6071" y="727"/>
                    </a:lnTo>
                    <a:lnTo>
                      <a:pt x="6071" y="1"/>
                    </a:ln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1857" name="Google Shape;1857;p37"/>
              <p:cNvSpPr/>
              <p:nvPr/>
            </p:nvSpPr>
            <p:spPr>
              <a:xfrm>
                <a:off x="4567016" y="2543305"/>
                <a:ext cx="445484" cy="53350"/>
              </a:xfrm>
              <a:custGeom>
                <a:rect b="b" l="l" r="r" t="t"/>
                <a:pathLst>
                  <a:path extrusionOk="0" h="728" w="6079">
                    <a:moveTo>
                      <a:pt x="1" y="1"/>
                    </a:moveTo>
                    <a:lnTo>
                      <a:pt x="1" y="727"/>
                    </a:lnTo>
                    <a:lnTo>
                      <a:pt x="6079" y="727"/>
                    </a:lnTo>
                    <a:lnTo>
                      <a:pt x="6079" y="1"/>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8" name="Google Shape;1858;p37"/>
              <p:cNvSpPr/>
              <p:nvPr/>
            </p:nvSpPr>
            <p:spPr>
              <a:xfrm>
                <a:off x="4143511" y="3057388"/>
                <a:ext cx="444971" cy="53276"/>
              </a:xfrm>
              <a:custGeom>
                <a:rect b="b" l="l" r="r" t="t"/>
                <a:pathLst>
                  <a:path extrusionOk="0" h="727" w="6072">
                    <a:moveTo>
                      <a:pt x="1" y="0"/>
                    </a:moveTo>
                    <a:lnTo>
                      <a:pt x="1" y="726"/>
                    </a:lnTo>
                    <a:lnTo>
                      <a:pt x="6071" y="726"/>
                    </a:lnTo>
                    <a:lnTo>
                      <a:pt x="6071" y="0"/>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9" name="Google Shape;1859;p37"/>
              <p:cNvSpPr/>
              <p:nvPr/>
            </p:nvSpPr>
            <p:spPr>
              <a:xfrm>
                <a:off x="4567016" y="3057388"/>
                <a:ext cx="445484" cy="53276"/>
              </a:xfrm>
              <a:custGeom>
                <a:rect b="b" l="l" r="r" t="t"/>
                <a:pathLst>
                  <a:path extrusionOk="0" h="727" w="6079">
                    <a:moveTo>
                      <a:pt x="1" y="0"/>
                    </a:moveTo>
                    <a:lnTo>
                      <a:pt x="1" y="726"/>
                    </a:lnTo>
                    <a:lnTo>
                      <a:pt x="6079" y="726"/>
                    </a:lnTo>
                    <a:lnTo>
                      <a:pt x="6079" y="0"/>
                    </a:ln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0" name="Google Shape;1860;p37"/>
              <p:cNvSpPr/>
              <p:nvPr/>
            </p:nvSpPr>
            <p:spPr>
              <a:xfrm>
                <a:off x="4143511" y="2791296"/>
                <a:ext cx="444971" cy="53276"/>
              </a:xfrm>
              <a:custGeom>
                <a:rect b="b" l="l" r="r" t="t"/>
                <a:pathLst>
                  <a:path extrusionOk="0" h="727" w="6072">
                    <a:moveTo>
                      <a:pt x="1" y="0"/>
                    </a:moveTo>
                    <a:lnTo>
                      <a:pt x="1" y="727"/>
                    </a:lnTo>
                    <a:lnTo>
                      <a:pt x="6071" y="727"/>
                    </a:lnTo>
                    <a:lnTo>
                      <a:pt x="6071" y="0"/>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1" name="Google Shape;1861;p37"/>
              <p:cNvSpPr/>
              <p:nvPr/>
            </p:nvSpPr>
            <p:spPr>
              <a:xfrm>
                <a:off x="4567016" y="2791296"/>
                <a:ext cx="445484" cy="53276"/>
              </a:xfrm>
              <a:custGeom>
                <a:rect b="b" l="l" r="r" t="t"/>
                <a:pathLst>
                  <a:path extrusionOk="0" h="727" w="6079">
                    <a:moveTo>
                      <a:pt x="1" y="0"/>
                    </a:moveTo>
                    <a:lnTo>
                      <a:pt x="1" y="727"/>
                    </a:lnTo>
                    <a:lnTo>
                      <a:pt x="6079" y="727"/>
                    </a:lnTo>
                    <a:lnTo>
                      <a:pt x="6079" y="0"/>
                    </a:ln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2" name="Google Shape;1862;p37"/>
              <p:cNvSpPr/>
              <p:nvPr/>
            </p:nvSpPr>
            <p:spPr>
              <a:xfrm>
                <a:off x="4270218" y="2028782"/>
                <a:ext cx="310571" cy="53276"/>
              </a:xfrm>
              <a:custGeom>
                <a:rect b="b" l="l" r="r" t="t"/>
                <a:pathLst>
                  <a:path extrusionOk="0" h="727" w="4238">
                    <a:moveTo>
                      <a:pt x="1" y="0"/>
                    </a:moveTo>
                    <a:lnTo>
                      <a:pt x="1" y="727"/>
                    </a:lnTo>
                    <a:lnTo>
                      <a:pt x="4238" y="727"/>
                    </a:lnTo>
                    <a:lnTo>
                      <a:pt x="4238" y="0"/>
                    </a:ln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1863" name="Google Shape;1863;p37"/>
              <p:cNvSpPr/>
              <p:nvPr/>
            </p:nvSpPr>
            <p:spPr>
              <a:xfrm>
                <a:off x="4565917" y="2028782"/>
                <a:ext cx="310571" cy="53276"/>
              </a:xfrm>
              <a:custGeom>
                <a:rect b="b" l="l" r="r" t="t"/>
                <a:pathLst>
                  <a:path extrusionOk="0" h="727" w="4238">
                    <a:moveTo>
                      <a:pt x="1" y="0"/>
                    </a:moveTo>
                    <a:lnTo>
                      <a:pt x="1" y="727"/>
                    </a:lnTo>
                    <a:lnTo>
                      <a:pt x="4237" y="727"/>
                    </a:lnTo>
                    <a:lnTo>
                      <a:pt x="4237" y="0"/>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4" name="Google Shape;1864;p37"/>
              <p:cNvSpPr/>
              <p:nvPr/>
            </p:nvSpPr>
            <p:spPr>
              <a:xfrm>
                <a:off x="4270218" y="3319010"/>
                <a:ext cx="310571" cy="53276"/>
              </a:xfrm>
              <a:custGeom>
                <a:rect b="b" l="l" r="r" t="t"/>
                <a:pathLst>
                  <a:path extrusionOk="0" h="727" w="4238">
                    <a:moveTo>
                      <a:pt x="1" y="1"/>
                    </a:moveTo>
                    <a:lnTo>
                      <a:pt x="1" y="727"/>
                    </a:lnTo>
                    <a:lnTo>
                      <a:pt x="4238" y="727"/>
                    </a:lnTo>
                    <a:lnTo>
                      <a:pt x="4238" y="1"/>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5" name="Google Shape;1865;p37"/>
              <p:cNvSpPr/>
              <p:nvPr/>
            </p:nvSpPr>
            <p:spPr>
              <a:xfrm>
                <a:off x="4565917" y="3319010"/>
                <a:ext cx="310571" cy="53276"/>
              </a:xfrm>
              <a:custGeom>
                <a:rect b="b" l="l" r="r" t="t"/>
                <a:pathLst>
                  <a:path extrusionOk="0" h="727" w="4238">
                    <a:moveTo>
                      <a:pt x="1" y="1"/>
                    </a:moveTo>
                    <a:lnTo>
                      <a:pt x="1" y="727"/>
                    </a:lnTo>
                    <a:lnTo>
                      <a:pt x="4237" y="727"/>
                    </a:lnTo>
                    <a:lnTo>
                      <a:pt x="4237" y="1"/>
                    </a:ln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6" name="Google Shape;1866;p37"/>
              <p:cNvSpPr/>
              <p:nvPr/>
            </p:nvSpPr>
            <p:spPr>
              <a:xfrm>
                <a:off x="4567016" y="4099625"/>
                <a:ext cx="445484" cy="52763"/>
              </a:xfrm>
              <a:custGeom>
                <a:rect b="b" l="l" r="r" t="t"/>
                <a:pathLst>
                  <a:path extrusionOk="0" h="720" w="6079">
                    <a:moveTo>
                      <a:pt x="1" y="1"/>
                    </a:moveTo>
                    <a:lnTo>
                      <a:pt x="1" y="719"/>
                    </a:lnTo>
                    <a:lnTo>
                      <a:pt x="6079" y="719"/>
                    </a:lnTo>
                    <a:lnTo>
                      <a:pt x="6079" y="1"/>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7" name="Google Shape;1867;p37"/>
              <p:cNvSpPr/>
              <p:nvPr/>
            </p:nvSpPr>
            <p:spPr>
              <a:xfrm>
                <a:off x="4143511" y="4099625"/>
                <a:ext cx="444971" cy="52763"/>
              </a:xfrm>
              <a:custGeom>
                <a:rect b="b" l="l" r="r" t="t"/>
                <a:pathLst>
                  <a:path extrusionOk="0" h="720" w="6072">
                    <a:moveTo>
                      <a:pt x="1" y="1"/>
                    </a:moveTo>
                    <a:lnTo>
                      <a:pt x="1" y="719"/>
                    </a:lnTo>
                    <a:lnTo>
                      <a:pt x="6071" y="719"/>
                    </a:lnTo>
                    <a:lnTo>
                      <a:pt x="6071" y="1"/>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8" name="Google Shape;1868;p37"/>
              <p:cNvSpPr/>
              <p:nvPr/>
            </p:nvSpPr>
            <p:spPr>
              <a:xfrm>
                <a:off x="4574711" y="3838003"/>
                <a:ext cx="310571" cy="53276"/>
              </a:xfrm>
              <a:custGeom>
                <a:rect b="b" l="l" r="r" t="t"/>
                <a:pathLst>
                  <a:path extrusionOk="0" h="727" w="4238">
                    <a:moveTo>
                      <a:pt x="0" y="0"/>
                    </a:moveTo>
                    <a:lnTo>
                      <a:pt x="0" y="726"/>
                    </a:lnTo>
                    <a:lnTo>
                      <a:pt x="4237" y="726"/>
                    </a:lnTo>
                    <a:lnTo>
                      <a:pt x="4237" y="0"/>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9" name="Google Shape;1869;p37"/>
              <p:cNvSpPr/>
              <p:nvPr/>
            </p:nvSpPr>
            <p:spPr>
              <a:xfrm>
                <a:off x="4279012" y="3838003"/>
                <a:ext cx="310571" cy="53276"/>
              </a:xfrm>
              <a:custGeom>
                <a:rect b="b" l="l" r="r" t="t"/>
                <a:pathLst>
                  <a:path extrusionOk="0" h="727" w="4238">
                    <a:moveTo>
                      <a:pt x="1" y="0"/>
                    </a:moveTo>
                    <a:lnTo>
                      <a:pt x="1" y="726"/>
                    </a:lnTo>
                    <a:lnTo>
                      <a:pt x="4237" y="726"/>
                    </a:lnTo>
                    <a:lnTo>
                      <a:pt x="4237" y="0"/>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70" name="Google Shape;1870;p37"/>
            <p:cNvGrpSpPr/>
            <p:nvPr/>
          </p:nvGrpSpPr>
          <p:grpSpPr>
            <a:xfrm>
              <a:off x="127351" y="4159605"/>
              <a:ext cx="613331" cy="297113"/>
              <a:chOff x="4379450" y="1472663"/>
              <a:chExt cx="3161500" cy="1531513"/>
            </a:xfrm>
          </p:grpSpPr>
          <p:pic>
            <p:nvPicPr>
              <p:cNvPr id="1871" name="Google Shape;1871;p37"/>
              <p:cNvPicPr preferRelativeResize="0"/>
              <p:nvPr/>
            </p:nvPicPr>
            <p:blipFill>
              <a:blip r:embed="rId6">
                <a:alphaModFix/>
              </a:blip>
              <a:stretch>
                <a:fillRect/>
              </a:stretch>
            </p:blipFill>
            <p:spPr>
              <a:xfrm>
                <a:off x="5940750" y="1651625"/>
                <a:ext cx="1600200" cy="1352550"/>
              </a:xfrm>
              <a:prstGeom prst="rect">
                <a:avLst/>
              </a:prstGeom>
              <a:noFill/>
              <a:ln>
                <a:noFill/>
              </a:ln>
            </p:spPr>
          </p:pic>
          <p:pic>
            <p:nvPicPr>
              <p:cNvPr id="1872" name="Google Shape;1872;p37"/>
              <p:cNvPicPr preferRelativeResize="0"/>
              <p:nvPr/>
            </p:nvPicPr>
            <p:blipFill>
              <a:blip r:embed="rId7">
                <a:alphaModFix/>
              </a:blip>
              <a:stretch>
                <a:fillRect/>
              </a:stretch>
            </p:blipFill>
            <p:spPr>
              <a:xfrm>
                <a:off x="4379450" y="1472663"/>
                <a:ext cx="1466850" cy="1171575"/>
              </a:xfrm>
              <a:prstGeom prst="rect">
                <a:avLst/>
              </a:prstGeom>
              <a:noFill/>
              <a:ln>
                <a:noFill/>
              </a:ln>
            </p:spPr>
          </p:pic>
        </p:grpSp>
        <p:sp>
          <p:nvSpPr>
            <p:cNvPr id="1873" name="Google Shape;1873;p37"/>
            <p:cNvSpPr/>
            <p:nvPr/>
          </p:nvSpPr>
          <p:spPr>
            <a:xfrm rot="-4212067">
              <a:off x="296686" y="4246825"/>
              <a:ext cx="247107" cy="469838"/>
            </a:xfrm>
            <a:prstGeom prst="chord">
              <a:avLst>
                <a:gd fmla="val 5072480" name="adj1"/>
                <a:gd fmla="val 13876752" name="adj2"/>
              </a:avLst>
            </a:prstGeom>
            <a:solidFill>
              <a:srgbClr val="191919"/>
            </a:solid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4" name="Google Shape;1874;p37"/>
            <p:cNvSpPr/>
            <p:nvPr/>
          </p:nvSpPr>
          <p:spPr>
            <a:xfrm>
              <a:off x="267183" y="4526945"/>
              <a:ext cx="377100" cy="8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5" name="Google Shape;1875;p37"/>
            <p:cNvSpPr/>
            <p:nvPr/>
          </p:nvSpPr>
          <p:spPr>
            <a:xfrm rot="5981327">
              <a:off x="601678" y="4078145"/>
              <a:ext cx="62390" cy="218640"/>
            </a:xfrm>
            <a:prstGeom prst="moon">
              <a:avLst>
                <a:gd fmla="val 34344" name="adj"/>
              </a:avLst>
            </a:prstGeom>
            <a:solidFill>
              <a:srgbClr val="191919"/>
            </a:solid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6" name="Google Shape;1876;p37"/>
            <p:cNvSpPr/>
            <p:nvPr/>
          </p:nvSpPr>
          <p:spPr>
            <a:xfrm flipH="1" rot="-6049381">
              <a:off x="198496" y="4027161"/>
              <a:ext cx="62308" cy="214277"/>
            </a:xfrm>
            <a:prstGeom prst="moon">
              <a:avLst>
                <a:gd fmla="val 34344" name="adj"/>
              </a:avLst>
            </a:prstGeom>
            <a:solidFill>
              <a:srgbClr val="191919"/>
            </a:solid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77" name="Google Shape;1877;p37"/>
          <p:cNvSpPr txBox="1"/>
          <p:nvPr/>
        </p:nvSpPr>
        <p:spPr>
          <a:xfrm>
            <a:off x="8371050" y="4667725"/>
            <a:ext cx="720000" cy="36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2000">
                <a:latin typeface="Press Start 2P"/>
                <a:ea typeface="Press Start 2P"/>
                <a:cs typeface="Press Start 2P"/>
                <a:sym typeface="Press Start 2P"/>
              </a:rPr>
              <a:t>6</a:t>
            </a:r>
            <a:endParaRPr sz="2000">
              <a:latin typeface="Press Start 2P"/>
              <a:ea typeface="Press Start 2P"/>
              <a:cs typeface="Press Start 2P"/>
              <a:sym typeface="Press Start 2P"/>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1" name="Shape 1881"/>
        <p:cNvGrpSpPr/>
        <p:nvPr/>
      </p:nvGrpSpPr>
      <p:grpSpPr>
        <a:xfrm>
          <a:off x="0" y="0"/>
          <a:ext cx="0" cy="0"/>
          <a:chOff x="0" y="0"/>
          <a:chExt cx="0" cy="0"/>
        </a:xfrm>
      </p:grpSpPr>
      <p:pic>
        <p:nvPicPr>
          <p:cNvPr id="1882" name="Google Shape;1882;p38"/>
          <p:cNvPicPr preferRelativeResize="0"/>
          <p:nvPr/>
        </p:nvPicPr>
        <p:blipFill rotWithShape="1">
          <a:blip r:embed="rId3">
            <a:alphaModFix/>
          </a:blip>
          <a:srcRect b="0" l="10492" r="30821" t="0"/>
          <a:stretch/>
        </p:blipFill>
        <p:spPr>
          <a:xfrm>
            <a:off x="0" y="0"/>
            <a:ext cx="6534001" cy="5148001"/>
          </a:xfrm>
          <a:prstGeom prst="rect">
            <a:avLst/>
          </a:prstGeom>
          <a:noFill/>
          <a:ln>
            <a:noFill/>
          </a:ln>
        </p:spPr>
      </p:pic>
      <p:pic>
        <p:nvPicPr>
          <p:cNvPr id="1883" name="Google Shape;1883;p38"/>
          <p:cNvPicPr preferRelativeResize="0"/>
          <p:nvPr/>
        </p:nvPicPr>
        <p:blipFill rotWithShape="1">
          <a:blip r:embed="rId3">
            <a:alphaModFix/>
          </a:blip>
          <a:srcRect b="0" l="65944" r="17981" t="0"/>
          <a:stretch/>
        </p:blipFill>
        <p:spPr>
          <a:xfrm>
            <a:off x="4853000" y="0"/>
            <a:ext cx="1782124" cy="5148001"/>
          </a:xfrm>
          <a:prstGeom prst="rect">
            <a:avLst/>
          </a:prstGeom>
          <a:noFill/>
          <a:ln>
            <a:noFill/>
          </a:ln>
        </p:spPr>
      </p:pic>
      <p:pic>
        <p:nvPicPr>
          <p:cNvPr id="1884" name="Google Shape;1884;p38"/>
          <p:cNvPicPr preferRelativeResize="0"/>
          <p:nvPr/>
        </p:nvPicPr>
        <p:blipFill rotWithShape="1">
          <a:blip r:embed="rId3">
            <a:alphaModFix/>
          </a:blip>
          <a:srcRect b="80021" l="24698" r="64213" t="5490"/>
          <a:stretch/>
        </p:blipFill>
        <p:spPr>
          <a:xfrm>
            <a:off x="1581625" y="282900"/>
            <a:ext cx="1234452" cy="745801"/>
          </a:xfrm>
          <a:prstGeom prst="rect">
            <a:avLst/>
          </a:prstGeom>
          <a:noFill/>
          <a:ln>
            <a:noFill/>
          </a:ln>
        </p:spPr>
      </p:pic>
      <p:sp>
        <p:nvSpPr>
          <p:cNvPr id="1885" name="Google Shape;1885;p38"/>
          <p:cNvSpPr txBox="1"/>
          <p:nvPr/>
        </p:nvSpPr>
        <p:spPr>
          <a:xfrm>
            <a:off x="3313800" y="511875"/>
            <a:ext cx="2516400" cy="62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a:solidFill>
                  <a:srgbClr val="DEDCDE"/>
                </a:solidFill>
                <a:latin typeface="Press Start 2P"/>
                <a:ea typeface="Press Start 2P"/>
                <a:cs typeface="Press Start 2P"/>
                <a:sym typeface="Press Start 2P"/>
              </a:rPr>
              <a:t>ARNm</a:t>
            </a:r>
            <a:endParaRPr>
              <a:solidFill>
                <a:srgbClr val="DEDCDE"/>
              </a:solidFill>
              <a:latin typeface="Press Start 2P"/>
              <a:ea typeface="Press Start 2P"/>
              <a:cs typeface="Press Start 2P"/>
              <a:sym typeface="Press Start 2P"/>
            </a:endParaRPr>
          </a:p>
          <a:p>
            <a:pPr indent="0" lvl="0" marL="0" rtl="0" algn="l">
              <a:spcBef>
                <a:spcPts val="0"/>
              </a:spcBef>
              <a:spcAft>
                <a:spcPts val="0"/>
              </a:spcAft>
              <a:buNone/>
            </a:pPr>
            <a:r>
              <a:t/>
            </a:r>
            <a:endParaRPr sz="1200">
              <a:solidFill>
                <a:srgbClr val="DEDCDE"/>
              </a:solidFill>
            </a:endParaRPr>
          </a:p>
        </p:txBody>
      </p:sp>
      <p:sp>
        <p:nvSpPr>
          <p:cNvPr id="1886" name="Google Shape;1886;p38"/>
          <p:cNvSpPr txBox="1"/>
          <p:nvPr/>
        </p:nvSpPr>
        <p:spPr>
          <a:xfrm>
            <a:off x="723000" y="3407475"/>
            <a:ext cx="2516400" cy="62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a:solidFill>
                  <a:srgbClr val="DEDCDE"/>
                </a:solidFill>
                <a:latin typeface="Press Start 2P"/>
                <a:ea typeface="Press Start 2P"/>
                <a:cs typeface="Press Start 2P"/>
                <a:sym typeface="Press Start 2P"/>
              </a:rPr>
              <a:t>Núcleo</a:t>
            </a:r>
            <a:endParaRPr>
              <a:solidFill>
                <a:srgbClr val="DEDCDE"/>
              </a:solidFill>
              <a:latin typeface="Press Start 2P"/>
              <a:ea typeface="Press Start 2P"/>
              <a:cs typeface="Press Start 2P"/>
              <a:sym typeface="Press Start 2P"/>
            </a:endParaRPr>
          </a:p>
          <a:p>
            <a:pPr indent="0" lvl="0" marL="0" rtl="0" algn="l">
              <a:spcBef>
                <a:spcPts val="0"/>
              </a:spcBef>
              <a:spcAft>
                <a:spcPts val="0"/>
              </a:spcAft>
              <a:buNone/>
            </a:pPr>
            <a:r>
              <a:t/>
            </a:r>
            <a:endParaRPr sz="1200">
              <a:solidFill>
                <a:srgbClr val="DEDCDE"/>
              </a:solidFill>
            </a:endParaRPr>
          </a:p>
        </p:txBody>
      </p:sp>
      <p:sp>
        <p:nvSpPr>
          <p:cNvPr id="1887" name="Google Shape;1887;p38"/>
          <p:cNvSpPr/>
          <p:nvPr/>
        </p:nvSpPr>
        <p:spPr>
          <a:xfrm rot="3691865">
            <a:off x="5887594" y="697602"/>
            <a:ext cx="48460" cy="446746"/>
          </a:xfrm>
          <a:prstGeom prst="rect">
            <a:avLst/>
          </a:prstGeom>
          <a:solidFill>
            <a:srgbClr val="8CDBFA"/>
          </a:solidFill>
          <a:ln cap="flat" cmpd="sng" w="76200">
            <a:solidFill>
              <a:srgbClr val="8CDBF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8" name="Google Shape;1888;p38"/>
          <p:cNvSpPr txBox="1"/>
          <p:nvPr/>
        </p:nvSpPr>
        <p:spPr>
          <a:xfrm>
            <a:off x="3466200" y="3407475"/>
            <a:ext cx="2516400" cy="62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a:solidFill>
                  <a:srgbClr val="DEDCDE"/>
                </a:solidFill>
                <a:latin typeface="Press Start 2P"/>
                <a:ea typeface="Press Start 2P"/>
                <a:cs typeface="Press Start 2P"/>
                <a:sym typeface="Press Start 2P"/>
              </a:rPr>
              <a:t>Citoplasma</a:t>
            </a:r>
            <a:endParaRPr>
              <a:solidFill>
                <a:srgbClr val="DEDCDE"/>
              </a:solidFill>
              <a:latin typeface="Press Start 2P"/>
              <a:ea typeface="Press Start 2P"/>
              <a:cs typeface="Press Start 2P"/>
              <a:sym typeface="Press Start 2P"/>
            </a:endParaRPr>
          </a:p>
          <a:p>
            <a:pPr indent="0" lvl="0" marL="0" rtl="0" algn="l">
              <a:spcBef>
                <a:spcPts val="0"/>
              </a:spcBef>
              <a:spcAft>
                <a:spcPts val="0"/>
              </a:spcAft>
              <a:buNone/>
            </a:pPr>
            <a:r>
              <a:t/>
            </a:r>
            <a:endParaRPr sz="1200">
              <a:solidFill>
                <a:srgbClr val="DEDCDE"/>
              </a:solidFill>
            </a:endParaRPr>
          </a:p>
        </p:txBody>
      </p:sp>
      <p:sp>
        <p:nvSpPr>
          <p:cNvPr id="1889" name="Google Shape;1889;p38"/>
          <p:cNvSpPr/>
          <p:nvPr/>
        </p:nvSpPr>
        <p:spPr>
          <a:xfrm flipH="1">
            <a:off x="5349850" y="-255600"/>
            <a:ext cx="5954400" cy="5508000"/>
          </a:xfrm>
          <a:prstGeom prst="flowChartOnlineStorage">
            <a:avLst/>
          </a:prstGeom>
          <a:solidFill>
            <a:schemeClr val="lt1"/>
          </a:solidFill>
          <a:ln cap="flat" cmpd="sng" w="76200">
            <a:solidFill>
              <a:srgbClr val="4BA7E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0" name="Google Shape;1890;p38"/>
          <p:cNvSpPr txBox="1"/>
          <p:nvPr/>
        </p:nvSpPr>
        <p:spPr>
          <a:xfrm>
            <a:off x="5904600" y="3331275"/>
            <a:ext cx="2516400" cy="62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a:solidFill>
                  <a:srgbClr val="DEDCDE"/>
                </a:solidFill>
                <a:latin typeface="Press Start 2P"/>
                <a:ea typeface="Press Start 2P"/>
                <a:cs typeface="Press Start 2P"/>
                <a:sym typeface="Press Start 2P"/>
              </a:rPr>
              <a:t>Exterior celular</a:t>
            </a:r>
            <a:endParaRPr>
              <a:solidFill>
                <a:srgbClr val="DEDCDE"/>
              </a:solidFill>
              <a:latin typeface="Press Start 2P"/>
              <a:ea typeface="Press Start 2P"/>
              <a:cs typeface="Press Start 2P"/>
              <a:sym typeface="Press Start 2P"/>
            </a:endParaRPr>
          </a:p>
          <a:p>
            <a:pPr indent="0" lvl="0" marL="0" rtl="0" algn="l">
              <a:spcBef>
                <a:spcPts val="0"/>
              </a:spcBef>
              <a:spcAft>
                <a:spcPts val="0"/>
              </a:spcAft>
              <a:buNone/>
            </a:pPr>
            <a:r>
              <a:t/>
            </a:r>
            <a:endParaRPr sz="1200">
              <a:solidFill>
                <a:srgbClr val="DEDCDE"/>
              </a:solidFill>
            </a:endParaRPr>
          </a:p>
        </p:txBody>
      </p:sp>
      <p:sp>
        <p:nvSpPr>
          <p:cNvPr id="1891" name="Google Shape;1891;p38"/>
          <p:cNvSpPr/>
          <p:nvPr/>
        </p:nvSpPr>
        <p:spPr>
          <a:xfrm rot="1927158">
            <a:off x="5005788" y="849938"/>
            <a:ext cx="415849" cy="35044"/>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2" name="Google Shape;1892;p38"/>
          <p:cNvSpPr/>
          <p:nvPr/>
        </p:nvSpPr>
        <p:spPr>
          <a:xfrm rot="2082986">
            <a:off x="5663852" y="1000746"/>
            <a:ext cx="51096" cy="56921"/>
          </a:xfrm>
          <a:prstGeom prst="rect">
            <a:avLst/>
          </a:prstGeom>
          <a:solidFill>
            <a:srgbClr val="8CDBFA"/>
          </a:solidFill>
          <a:ln cap="flat" cmpd="sng" w="9525">
            <a:solidFill>
              <a:srgbClr val="8CDBF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93" name="Google Shape;1893;p38"/>
          <p:cNvGrpSpPr/>
          <p:nvPr/>
        </p:nvGrpSpPr>
        <p:grpSpPr>
          <a:xfrm>
            <a:off x="118800" y="3966301"/>
            <a:ext cx="627023" cy="990009"/>
            <a:chOff x="118800" y="3966301"/>
            <a:chExt cx="627023" cy="990009"/>
          </a:xfrm>
        </p:grpSpPr>
        <p:grpSp>
          <p:nvGrpSpPr>
            <p:cNvPr id="1894" name="Google Shape;1894;p38"/>
            <p:cNvGrpSpPr/>
            <p:nvPr/>
          </p:nvGrpSpPr>
          <p:grpSpPr>
            <a:xfrm>
              <a:off x="253789" y="3966301"/>
              <a:ext cx="381646" cy="990009"/>
              <a:chOff x="3992694" y="1192179"/>
              <a:chExt cx="1158609" cy="3018322"/>
            </a:xfrm>
          </p:grpSpPr>
          <p:sp>
            <p:nvSpPr>
              <p:cNvPr id="1895" name="Google Shape;1895;p38"/>
              <p:cNvSpPr/>
              <p:nvPr/>
            </p:nvSpPr>
            <p:spPr>
              <a:xfrm>
                <a:off x="4201112" y="1248680"/>
                <a:ext cx="380776" cy="53276"/>
              </a:xfrm>
              <a:custGeom>
                <a:rect b="b" l="l" r="r" t="t"/>
                <a:pathLst>
                  <a:path extrusionOk="0" h="727" w="5196">
                    <a:moveTo>
                      <a:pt x="1" y="1"/>
                    </a:moveTo>
                    <a:lnTo>
                      <a:pt x="1" y="727"/>
                    </a:lnTo>
                    <a:lnTo>
                      <a:pt x="5196" y="727"/>
                    </a:lnTo>
                    <a:lnTo>
                      <a:pt x="5196" y="1"/>
                    </a:ln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6" name="Google Shape;1896;p38"/>
              <p:cNvSpPr/>
              <p:nvPr/>
            </p:nvSpPr>
            <p:spPr>
              <a:xfrm>
                <a:off x="4563206" y="1248680"/>
                <a:ext cx="381289" cy="53276"/>
              </a:xfrm>
              <a:custGeom>
                <a:rect b="b" l="l" r="r" t="t"/>
                <a:pathLst>
                  <a:path extrusionOk="0" h="727" w="5203">
                    <a:moveTo>
                      <a:pt x="0" y="1"/>
                    </a:moveTo>
                    <a:lnTo>
                      <a:pt x="0" y="727"/>
                    </a:lnTo>
                    <a:lnTo>
                      <a:pt x="5203" y="727"/>
                    </a:lnTo>
                    <a:lnTo>
                      <a:pt x="5203" y="1"/>
                    </a:ln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7" name="Google Shape;1897;p38"/>
              <p:cNvSpPr/>
              <p:nvPr/>
            </p:nvSpPr>
            <p:spPr>
              <a:xfrm>
                <a:off x="4270218" y="1505465"/>
                <a:ext cx="310571" cy="53276"/>
              </a:xfrm>
              <a:custGeom>
                <a:rect b="b" l="l" r="r" t="t"/>
                <a:pathLst>
                  <a:path extrusionOk="0" h="727" w="4238">
                    <a:moveTo>
                      <a:pt x="1" y="0"/>
                    </a:moveTo>
                    <a:lnTo>
                      <a:pt x="1" y="726"/>
                    </a:lnTo>
                    <a:lnTo>
                      <a:pt x="4238" y="726"/>
                    </a:lnTo>
                    <a:lnTo>
                      <a:pt x="4238" y="0"/>
                    </a:ln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8" name="Google Shape;1898;p38"/>
              <p:cNvSpPr/>
              <p:nvPr/>
            </p:nvSpPr>
            <p:spPr>
              <a:xfrm>
                <a:off x="4565917" y="1505465"/>
                <a:ext cx="310571" cy="53276"/>
              </a:xfrm>
              <a:custGeom>
                <a:rect b="b" l="l" r="r" t="t"/>
                <a:pathLst>
                  <a:path extrusionOk="0" h="727" w="4238">
                    <a:moveTo>
                      <a:pt x="1" y="0"/>
                    </a:moveTo>
                    <a:lnTo>
                      <a:pt x="1" y="726"/>
                    </a:lnTo>
                    <a:lnTo>
                      <a:pt x="4237" y="726"/>
                    </a:lnTo>
                    <a:lnTo>
                      <a:pt x="4237" y="0"/>
                    </a:ln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9" name="Google Shape;1899;p38"/>
              <p:cNvSpPr/>
              <p:nvPr/>
            </p:nvSpPr>
            <p:spPr>
              <a:xfrm>
                <a:off x="4037617" y="1192179"/>
                <a:ext cx="200354" cy="171774"/>
              </a:xfrm>
              <a:custGeom>
                <a:rect b="b" l="l" r="r" t="t"/>
                <a:pathLst>
                  <a:path extrusionOk="0" h="2344" w="2734">
                    <a:moveTo>
                      <a:pt x="1565" y="1"/>
                    </a:moveTo>
                    <a:cubicBezTo>
                      <a:pt x="517" y="1"/>
                      <a:pt x="1" y="1266"/>
                      <a:pt x="734" y="2000"/>
                    </a:cubicBezTo>
                    <a:cubicBezTo>
                      <a:pt x="974" y="2237"/>
                      <a:pt x="1269" y="2344"/>
                      <a:pt x="1557" y="2344"/>
                    </a:cubicBezTo>
                    <a:cubicBezTo>
                      <a:pt x="2158" y="2344"/>
                      <a:pt x="2733" y="1880"/>
                      <a:pt x="2733" y="1176"/>
                    </a:cubicBezTo>
                    <a:cubicBezTo>
                      <a:pt x="2733" y="525"/>
                      <a:pt x="2209" y="1"/>
                      <a:pt x="1565" y="1"/>
                    </a:cubicBez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0" name="Google Shape;1900;p38"/>
              <p:cNvSpPr/>
              <p:nvPr/>
            </p:nvSpPr>
            <p:spPr>
              <a:xfrm>
                <a:off x="4037617" y="1192179"/>
                <a:ext cx="200354" cy="171774"/>
              </a:xfrm>
              <a:custGeom>
                <a:rect b="b" l="l" r="r" t="t"/>
                <a:pathLst>
                  <a:path extrusionOk="0" h="2344" w="2734">
                    <a:moveTo>
                      <a:pt x="1565" y="1"/>
                    </a:moveTo>
                    <a:cubicBezTo>
                      <a:pt x="517" y="1"/>
                      <a:pt x="1" y="1266"/>
                      <a:pt x="734" y="2000"/>
                    </a:cubicBezTo>
                    <a:cubicBezTo>
                      <a:pt x="974" y="2237"/>
                      <a:pt x="1269" y="2344"/>
                      <a:pt x="1557" y="2344"/>
                    </a:cubicBezTo>
                    <a:cubicBezTo>
                      <a:pt x="2158" y="2344"/>
                      <a:pt x="2733" y="1880"/>
                      <a:pt x="2733" y="1176"/>
                    </a:cubicBezTo>
                    <a:cubicBezTo>
                      <a:pt x="2733" y="525"/>
                      <a:pt x="2209" y="1"/>
                      <a:pt x="1565" y="1"/>
                    </a:cubicBez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1" name="Google Shape;1901;p38"/>
              <p:cNvSpPr/>
              <p:nvPr/>
            </p:nvSpPr>
            <p:spPr>
              <a:xfrm>
                <a:off x="4197301" y="1452261"/>
                <a:ext cx="200281" cy="171994"/>
              </a:xfrm>
              <a:custGeom>
                <a:rect b="b" l="l" r="r" t="t"/>
                <a:pathLst>
                  <a:path extrusionOk="0" h="2347" w="2733">
                    <a:moveTo>
                      <a:pt x="1565" y="0"/>
                    </a:moveTo>
                    <a:cubicBezTo>
                      <a:pt x="517" y="0"/>
                      <a:pt x="0" y="1265"/>
                      <a:pt x="734" y="1999"/>
                    </a:cubicBezTo>
                    <a:cubicBezTo>
                      <a:pt x="974" y="2239"/>
                      <a:pt x="1268" y="2346"/>
                      <a:pt x="1556" y="2346"/>
                    </a:cubicBezTo>
                    <a:cubicBezTo>
                      <a:pt x="2158" y="2346"/>
                      <a:pt x="2732" y="1879"/>
                      <a:pt x="2732" y="1175"/>
                    </a:cubicBezTo>
                    <a:cubicBezTo>
                      <a:pt x="2732" y="524"/>
                      <a:pt x="2208" y="0"/>
                      <a:pt x="1565" y="0"/>
                    </a:cubicBez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2" name="Google Shape;1902;p38"/>
              <p:cNvSpPr/>
              <p:nvPr/>
            </p:nvSpPr>
            <p:spPr>
              <a:xfrm>
                <a:off x="4920829" y="1192179"/>
                <a:ext cx="200354" cy="171774"/>
              </a:xfrm>
              <a:custGeom>
                <a:rect b="b" l="l" r="r" t="t"/>
                <a:pathLst>
                  <a:path extrusionOk="0" h="2344" w="2734">
                    <a:moveTo>
                      <a:pt x="1169" y="1"/>
                    </a:moveTo>
                    <a:cubicBezTo>
                      <a:pt x="525" y="1"/>
                      <a:pt x="1" y="525"/>
                      <a:pt x="1" y="1176"/>
                    </a:cubicBezTo>
                    <a:cubicBezTo>
                      <a:pt x="1" y="1880"/>
                      <a:pt x="576" y="2344"/>
                      <a:pt x="1175" y="2344"/>
                    </a:cubicBezTo>
                    <a:cubicBezTo>
                      <a:pt x="1462" y="2344"/>
                      <a:pt x="1754" y="2237"/>
                      <a:pt x="1992" y="2000"/>
                    </a:cubicBezTo>
                    <a:cubicBezTo>
                      <a:pt x="2733" y="1266"/>
                      <a:pt x="2209" y="1"/>
                      <a:pt x="1169" y="1"/>
                    </a:cubicBez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3" name="Google Shape;1903;p38"/>
              <p:cNvSpPr/>
              <p:nvPr/>
            </p:nvSpPr>
            <p:spPr>
              <a:xfrm>
                <a:off x="4920829" y="1192179"/>
                <a:ext cx="200354" cy="171774"/>
              </a:xfrm>
              <a:custGeom>
                <a:rect b="b" l="l" r="r" t="t"/>
                <a:pathLst>
                  <a:path extrusionOk="0" h="2344" w="2734">
                    <a:moveTo>
                      <a:pt x="1169" y="1"/>
                    </a:moveTo>
                    <a:cubicBezTo>
                      <a:pt x="525" y="1"/>
                      <a:pt x="1" y="525"/>
                      <a:pt x="1" y="1176"/>
                    </a:cubicBezTo>
                    <a:cubicBezTo>
                      <a:pt x="1" y="1880"/>
                      <a:pt x="576" y="2344"/>
                      <a:pt x="1175" y="2344"/>
                    </a:cubicBezTo>
                    <a:cubicBezTo>
                      <a:pt x="1462" y="2344"/>
                      <a:pt x="1754" y="2237"/>
                      <a:pt x="1992" y="2000"/>
                    </a:cubicBezTo>
                    <a:cubicBezTo>
                      <a:pt x="2733" y="1266"/>
                      <a:pt x="2209" y="1"/>
                      <a:pt x="1169" y="1"/>
                    </a:cubicBez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4" name="Google Shape;1904;p38"/>
              <p:cNvSpPr/>
              <p:nvPr/>
            </p:nvSpPr>
            <p:spPr>
              <a:xfrm>
                <a:off x="4761218" y="1452261"/>
                <a:ext cx="171188" cy="171774"/>
              </a:xfrm>
              <a:custGeom>
                <a:rect b="b" l="l" r="r" t="t"/>
                <a:pathLst>
                  <a:path extrusionOk="0" h="2344" w="2336">
                    <a:moveTo>
                      <a:pt x="1168" y="0"/>
                    </a:moveTo>
                    <a:cubicBezTo>
                      <a:pt x="524" y="0"/>
                      <a:pt x="0" y="524"/>
                      <a:pt x="0" y="1175"/>
                    </a:cubicBezTo>
                    <a:cubicBezTo>
                      <a:pt x="0" y="1819"/>
                      <a:pt x="524" y="2343"/>
                      <a:pt x="1168" y="2343"/>
                    </a:cubicBezTo>
                    <a:cubicBezTo>
                      <a:pt x="1812" y="2343"/>
                      <a:pt x="2336" y="1819"/>
                      <a:pt x="2336" y="1175"/>
                    </a:cubicBezTo>
                    <a:cubicBezTo>
                      <a:pt x="2336" y="524"/>
                      <a:pt x="1812" y="0"/>
                      <a:pt x="1168" y="0"/>
                    </a:cubicBez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5" name="Google Shape;1905;p38"/>
              <p:cNvSpPr/>
              <p:nvPr/>
            </p:nvSpPr>
            <p:spPr>
              <a:xfrm>
                <a:off x="4729413" y="1966784"/>
                <a:ext cx="200281" cy="171628"/>
              </a:xfrm>
              <a:custGeom>
                <a:rect b="b" l="l" r="r" t="t"/>
                <a:pathLst>
                  <a:path extrusionOk="0" h="2342" w="2733">
                    <a:moveTo>
                      <a:pt x="1565" y="1"/>
                    </a:moveTo>
                    <a:cubicBezTo>
                      <a:pt x="517" y="1"/>
                      <a:pt x="0" y="1258"/>
                      <a:pt x="734" y="1999"/>
                    </a:cubicBezTo>
                    <a:cubicBezTo>
                      <a:pt x="970" y="2236"/>
                      <a:pt x="1262" y="2341"/>
                      <a:pt x="1549" y="2341"/>
                    </a:cubicBezTo>
                    <a:cubicBezTo>
                      <a:pt x="2151" y="2341"/>
                      <a:pt x="2733" y="1874"/>
                      <a:pt x="2733" y="1168"/>
                    </a:cubicBezTo>
                    <a:cubicBezTo>
                      <a:pt x="2733" y="525"/>
                      <a:pt x="2209" y="1"/>
                      <a:pt x="1565" y="1"/>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6" name="Google Shape;1906;p38"/>
              <p:cNvSpPr/>
              <p:nvPr/>
            </p:nvSpPr>
            <p:spPr>
              <a:xfrm>
                <a:off x="4885726" y="2224082"/>
                <a:ext cx="200281" cy="171628"/>
              </a:xfrm>
              <a:custGeom>
                <a:rect b="b" l="l" r="r" t="t"/>
                <a:pathLst>
                  <a:path extrusionOk="0" h="2342" w="2733">
                    <a:moveTo>
                      <a:pt x="1565" y="0"/>
                    </a:moveTo>
                    <a:cubicBezTo>
                      <a:pt x="525" y="0"/>
                      <a:pt x="1" y="1258"/>
                      <a:pt x="742" y="1999"/>
                    </a:cubicBezTo>
                    <a:cubicBezTo>
                      <a:pt x="978" y="2235"/>
                      <a:pt x="1269" y="2341"/>
                      <a:pt x="1555" y="2341"/>
                    </a:cubicBezTo>
                    <a:cubicBezTo>
                      <a:pt x="2155" y="2341"/>
                      <a:pt x="2733" y="1873"/>
                      <a:pt x="2733" y="1168"/>
                    </a:cubicBezTo>
                    <a:cubicBezTo>
                      <a:pt x="2733" y="524"/>
                      <a:pt x="2209" y="0"/>
                      <a:pt x="1565" y="0"/>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7" name="Google Shape;1907;p38"/>
              <p:cNvSpPr/>
              <p:nvPr/>
            </p:nvSpPr>
            <p:spPr>
              <a:xfrm>
                <a:off x="4951022" y="2478083"/>
                <a:ext cx="200281" cy="171701"/>
              </a:xfrm>
              <a:custGeom>
                <a:rect b="b" l="l" r="r" t="t"/>
                <a:pathLst>
                  <a:path extrusionOk="0" h="2343" w="2733">
                    <a:moveTo>
                      <a:pt x="1565" y="0"/>
                    </a:moveTo>
                    <a:cubicBezTo>
                      <a:pt x="517" y="0"/>
                      <a:pt x="1" y="1258"/>
                      <a:pt x="734" y="1999"/>
                    </a:cubicBezTo>
                    <a:cubicBezTo>
                      <a:pt x="974" y="2236"/>
                      <a:pt x="1268" y="2343"/>
                      <a:pt x="1555" y="2343"/>
                    </a:cubicBezTo>
                    <a:cubicBezTo>
                      <a:pt x="2157" y="2343"/>
                      <a:pt x="2733" y="1877"/>
                      <a:pt x="2733" y="1168"/>
                    </a:cubicBezTo>
                    <a:cubicBezTo>
                      <a:pt x="2733" y="524"/>
                      <a:pt x="2209" y="0"/>
                      <a:pt x="1565" y="0"/>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8" name="Google Shape;1908;p38"/>
              <p:cNvSpPr/>
              <p:nvPr/>
            </p:nvSpPr>
            <p:spPr>
              <a:xfrm>
                <a:off x="4932921" y="2750184"/>
                <a:ext cx="200867" cy="171554"/>
              </a:xfrm>
              <a:custGeom>
                <a:rect b="b" l="l" r="r" t="t"/>
                <a:pathLst>
                  <a:path extrusionOk="0" h="2341" w="2741">
                    <a:moveTo>
                      <a:pt x="1565" y="0"/>
                    </a:moveTo>
                    <a:cubicBezTo>
                      <a:pt x="524" y="0"/>
                      <a:pt x="0" y="1258"/>
                      <a:pt x="742" y="1999"/>
                    </a:cubicBezTo>
                    <a:cubicBezTo>
                      <a:pt x="978" y="2235"/>
                      <a:pt x="1270" y="2341"/>
                      <a:pt x="1556" y="2341"/>
                    </a:cubicBezTo>
                    <a:cubicBezTo>
                      <a:pt x="2159" y="2341"/>
                      <a:pt x="2740" y="1873"/>
                      <a:pt x="2740" y="1168"/>
                    </a:cubicBezTo>
                    <a:cubicBezTo>
                      <a:pt x="2740" y="524"/>
                      <a:pt x="2216" y="0"/>
                      <a:pt x="1565" y="0"/>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9" name="Google Shape;1909;p38"/>
              <p:cNvSpPr/>
              <p:nvPr/>
            </p:nvSpPr>
            <p:spPr>
              <a:xfrm>
                <a:off x="4862129" y="2992605"/>
                <a:ext cx="200354" cy="171481"/>
              </a:xfrm>
              <a:custGeom>
                <a:rect b="b" l="l" r="r" t="t"/>
                <a:pathLst>
                  <a:path extrusionOk="0" h="2340" w="2734">
                    <a:moveTo>
                      <a:pt x="1565" y="1"/>
                    </a:moveTo>
                    <a:cubicBezTo>
                      <a:pt x="525" y="1"/>
                      <a:pt x="1" y="1258"/>
                      <a:pt x="734" y="1992"/>
                    </a:cubicBezTo>
                    <a:cubicBezTo>
                      <a:pt x="974" y="2232"/>
                      <a:pt x="1269" y="2339"/>
                      <a:pt x="1557" y="2339"/>
                    </a:cubicBezTo>
                    <a:cubicBezTo>
                      <a:pt x="2158" y="2339"/>
                      <a:pt x="2733" y="1872"/>
                      <a:pt x="2733" y="1168"/>
                    </a:cubicBezTo>
                    <a:cubicBezTo>
                      <a:pt x="2733" y="525"/>
                      <a:pt x="2209" y="1"/>
                      <a:pt x="1565" y="1"/>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0" name="Google Shape;1910;p38"/>
              <p:cNvSpPr/>
              <p:nvPr/>
            </p:nvSpPr>
            <p:spPr>
              <a:xfrm>
                <a:off x="4726115" y="3258697"/>
                <a:ext cx="200281" cy="171408"/>
              </a:xfrm>
              <a:custGeom>
                <a:rect b="b" l="l" r="r" t="t"/>
                <a:pathLst>
                  <a:path extrusionOk="0" h="2339" w="2733">
                    <a:moveTo>
                      <a:pt x="1565" y="0"/>
                    </a:moveTo>
                    <a:cubicBezTo>
                      <a:pt x="524" y="0"/>
                      <a:pt x="0" y="1258"/>
                      <a:pt x="741" y="1991"/>
                    </a:cubicBezTo>
                    <a:cubicBezTo>
                      <a:pt x="979" y="2232"/>
                      <a:pt x="1272" y="2339"/>
                      <a:pt x="1559" y="2339"/>
                    </a:cubicBezTo>
                    <a:cubicBezTo>
                      <a:pt x="2158" y="2339"/>
                      <a:pt x="2733" y="1871"/>
                      <a:pt x="2733" y="1168"/>
                    </a:cubicBezTo>
                    <a:cubicBezTo>
                      <a:pt x="2733" y="524"/>
                      <a:pt x="2209" y="0"/>
                      <a:pt x="1565" y="0"/>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1" name="Google Shape;1911;p38"/>
              <p:cNvSpPr/>
              <p:nvPr/>
            </p:nvSpPr>
            <p:spPr>
              <a:xfrm>
                <a:off x="4214303" y="1966784"/>
                <a:ext cx="200281" cy="171628"/>
              </a:xfrm>
              <a:custGeom>
                <a:rect b="b" l="l" r="r" t="t"/>
                <a:pathLst>
                  <a:path extrusionOk="0" h="2342" w="2733">
                    <a:moveTo>
                      <a:pt x="1168" y="1"/>
                    </a:moveTo>
                    <a:cubicBezTo>
                      <a:pt x="524" y="1"/>
                      <a:pt x="0" y="525"/>
                      <a:pt x="0" y="1168"/>
                    </a:cubicBezTo>
                    <a:cubicBezTo>
                      <a:pt x="0" y="1874"/>
                      <a:pt x="578" y="2341"/>
                      <a:pt x="1181" y="2341"/>
                    </a:cubicBezTo>
                    <a:cubicBezTo>
                      <a:pt x="1468" y="2341"/>
                      <a:pt x="1760" y="2236"/>
                      <a:pt x="1999" y="1999"/>
                    </a:cubicBezTo>
                    <a:cubicBezTo>
                      <a:pt x="2733" y="1258"/>
                      <a:pt x="2209" y="1"/>
                      <a:pt x="1168" y="1"/>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1912" name="Google Shape;1912;p38"/>
              <p:cNvSpPr/>
              <p:nvPr/>
            </p:nvSpPr>
            <p:spPr>
              <a:xfrm>
                <a:off x="4057403" y="2224082"/>
                <a:ext cx="171774" cy="171188"/>
              </a:xfrm>
              <a:custGeom>
                <a:rect b="b" l="l" r="r" t="t"/>
                <a:pathLst>
                  <a:path extrusionOk="0" h="2336" w="2344">
                    <a:moveTo>
                      <a:pt x="1176" y="0"/>
                    </a:moveTo>
                    <a:cubicBezTo>
                      <a:pt x="524" y="0"/>
                      <a:pt x="0" y="524"/>
                      <a:pt x="0" y="1168"/>
                    </a:cubicBezTo>
                    <a:cubicBezTo>
                      <a:pt x="0" y="1812"/>
                      <a:pt x="524" y="2336"/>
                      <a:pt x="1176" y="2336"/>
                    </a:cubicBezTo>
                    <a:cubicBezTo>
                      <a:pt x="1819" y="2336"/>
                      <a:pt x="2343" y="1812"/>
                      <a:pt x="2343" y="1168"/>
                    </a:cubicBezTo>
                    <a:cubicBezTo>
                      <a:pt x="2343" y="524"/>
                      <a:pt x="1819" y="0"/>
                      <a:pt x="1176" y="0"/>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1913" name="Google Shape;1913;p38"/>
              <p:cNvSpPr/>
              <p:nvPr/>
            </p:nvSpPr>
            <p:spPr>
              <a:xfrm>
                <a:off x="3992694" y="2478083"/>
                <a:ext cx="200281" cy="171701"/>
              </a:xfrm>
              <a:custGeom>
                <a:rect b="b" l="l" r="r" t="t"/>
                <a:pathLst>
                  <a:path extrusionOk="0" h="2343" w="2733">
                    <a:moveTo>
                      <a:pt x="1168" y="0"/>
                    </a:moveTo>
                    <a:cubicBezTo>
                      <a:pt x="524" y="0"/>
                      <a:pt x="0" y="524"/>
                      <a:pt x="0" y="1168"/>
                    </a:cubicBezTo>
                    <a:cubicBezTo>
                      <a:pt x="0" y="1877"/>
                      <a:pt x="576" y="2343"/>
                      <a:pt x="1175" y="2343"/>
                    </a:cubicBezTo>
                    <a:cubicBezTo>
                      <a:pt x="1462" y="2343"/>
                      <a:pt x="1754" y="2236"/>
                      <a:pt x="1991" y="1999"/>
                    </a:cubicBezTo>
                    <a:cubicBezTo>
                      <a:pt x="2732" y="1258"/>
                      <a:pt x="2208" y="0"/>
                      <a:pt x="1168" y="0"/>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1914" name="Google Shape;1914;p38"/>
              <p:cNvSpPr/>
              <p:nvPr/>
            </p:nvSpPr>
            <p:spPr>
              <a:xfrm>
                <a:off x="4010209" y="2750184"/>
                <a:ext cx="200281" cy="171554"/>
              </a:xfrm>
              <a:custGeom>
                <a:rect b="b" l="l" r="r" t="t"/>
                <a:pathLst>
                  <a:path extrusionOk="0" h="2341" w="2733">
                    <a:moveTo>
                      <a:pt x="1168" y="0"/>
                    </a:moveTo>
                    <a:cubicBezTo>
                      <a:pt x="525" y="0"/>
                      <a:pt x="1" y="524"/>
                      <a:pt x="1" y="1168"/>
                    </a:cubicBezTo>
                    <a:cubicBezTo>
                      <a:pt x="1" y="1873"/>
                      <a:pt x="578" y="2341"/>
                      <a:pt x="1181" y="2341"/>
                    </a:cubicBezTo>
                    <a:cubicBezTo>
                      <a:pt x="1468" y="2341"/>
                      <a:pt x="1760" y="2235"/>
                      <a:pt x="1999" y="1999"/>
                    </a:cubicBezTo>
                    <a:cubicBezTo>
                      <a:pt x="2733" y="1258"/>
                      <a:pt x="2216"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5" name="Google Shape;1915;p38"/>
              <p:cNvSpPr/>
              <p:nvPr/>
            </p:nvSpPr>
            <p:spPr>
              <a:xfrm>
                <a:off x="4081000" y="2992605"/>
                <a:ext cx="200794" cy="171481"/>
              </a:xfrm>
              <a:custGeom>
                <a:rect b="b" l="l" r="r" t="t"/>
                <a:pathLst>
                  <a:path extrusionOk="0" h="2340" w="2740">
                    <a:moveTo>
                      <a:pt x="1175" y="1"/>
                    </a:moveTo>
                    <a:cubicBezTo>
                      <a:pt x="524" y="1"/>
                      <a:pt x="0" y="525"/>
                      <a:pt x="0" y="1168"/>
                    </a:cubicBezTo>
                    <a:cubicBezTo>
                      <a:pt x="0" y="1872"/>
                      <a:pt x="578" y="2339"/>
                      <a:pt x="1180" y="2339"/>
                    </a:cubicBezTo>
                    <a:cubicBezTo>
                      <a:pt x="1468" y="2339"/>
                      <a:pt x="1761" y="2232"/>
                      <a:pt x="1999" y="1992"/>
                    </a:cubicBezTo>
                    <a:cubicBezTo>
                      <a:pt x="2740" y="1258"/>
                      <a:pt x="2216" y="1"/>
                      <a:pt x="1175" y="1"/>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6" name="Google Shape;1916;p38"/>
              <p:cNvSpPr/>
              <p:nvPr/>
            </p:nvSpPr>
            <p:spPr>
              <a:xfrm>
                <a:off x="4217015" y="3258697"/>
                <a:ext cx="200281" cy="171408"/>
              </a:xfrm>
              <a:custGeom>
                <a:rect b="b" l="l" r="r" t="t"/>
                <a:pathLst>
                  <a:path extrusionOk="0" h="2339" w="2733">
                    <a:moveTo>
                      <a:pt x="1168" y="0"/>
                    </a:moveTo>
                    <a:cubicBezTo>
                      <a:pt x="525" y="0"/>
                      <a:pt x="1" y="524"/>
                      <a:pt x="1" y="1168"/>
                    </a:cubicBezTo>
                    <a:cubicBezTo>
                      <a:pt x="1" y="1871"/>
                      <a:pt x="579" y="2339"/>
                      <a:pt x="1180" y="2339"/>
                    </a:cubicBezTo>
                    <a:cubicBezTo>
                      <a:pt x="1468" y="2339"/>
                      <a:pt x="1762" y="2232"/>
                      <a:pt x="1999" y="1991"/>
                    </a:cubicBezTo>
                    <a:cubicBezTo>
                      <a:pt x="2733" y="1258"/>
                      <a:pt x="2216"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7" name="Google Shape;1917;p38"/>
              <p:cNvSpPr/>
              <p:nvPr/>
            </p:nvSpPr>
            <p:spPr>
              <a:xfrm>
                <a:off x="4757920" y="3781501"/>
                <a:ext cx="171774" cy="171774"/>
              </a:xfrm>
              <a:custGeom>
                <a:rect b="b" l="l" r="r" t="t"/>
                <a:pathLst>
                  <a:path extrusionOk="0" h="2344" w="2344">
                    <a:moveTo>
                      <a:pt x="1168" y="0"/>
                    </a:moveTo>
                    <a:cubicBezTo>
                      <a:pt x="525" y="0"/>
                      <a:pt x="1" y="524"/>
                      <a:pt x="1" y="1175"/>
                    </a:cubicBezTo>
                    <a:cubicBezTo>
                      <a:pt x="1" y="1819"/>
                      <a:pt x="525" y="2343"/>
                      <a:pt x="1168" y="2343"/>
                    </a:cubicBezTo>
                    <a:cubicBezTo>
                      <a:pt x="1820" y="2343"/>
                      <a:pt x="2344" y="1819"/>
                      <a:pt x="2344" y="1175"/>
                    </a:cubicBezTo>
                    <a:cubicBezTo>
                      <a:pt x="2344" y="524"/>
                      <a:pt x="1820"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8" name="Google Shape;1918;p38"/>
              <p:cNvSpPr/>
              <p:nvPr/>
            </p:nvSpPr>
            <p:spPr>
              <a:xfrm>
                <a:off x="4885726" y="4038726"/>
                <a:ext cx="200281" cy="171774"/>
              </a:xfrm>
              <a:custGeom>
                <a:rect b="b" l="l" r="r" t="t"/>
                <a:pathLst>
                  <a:path extrusionOk="0" h="2344" w="2733">
                    <a:moveTo>
                      <a:pt x="1565" y="1"/>
                    </a:moveTo>
                    <a:cubicBezTo>
                      <a:pt x="525" y="1"/>
                      <a:pt x="1" y="1258"/>
                      <a:pt x="742" y="2000"/>
                    </a:cubicBezTo>
                    <a:cubicBezTo>
                      <a:pt x="979" y="2237"/>
                      <a:pt x="1271" y="2343"/>
                      <a:pt x="1558" y="2343"/>
                    </a:cubicBezTo>
                    <a:cubicBezTo>
                      <a:pt x="2157" y="2343"/>
                      <a:pt x="2733" y="1878"/>
                      <a:pt x="2733" y="1169"/>
                    </a:cubicBezTo>
                    <a:cubicBezTo>
                      <a:pt x="2733" y="525"/>
                      <a:pt x="2209" y="1"/>
                      <a:pt x="1565" y="1"/>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9" name="Google Shape;1919;p38"/>
              <p:cNvSpPr/>
              <p:nvPr/>
            </p:nvSpPr>
            <p:spPr>
              <a:xfrm>
                <a:off x="4225809" y="3781501"/>
                <a:ext cx="200867" cy="171994"/>
              </a:xfrm>
              <a:custGeom>
                <a:rect b="b" l="l" r="r" t="t"/>
                <a:pathLst>
                  <a:path extrusionOk="0" h="2347" w="2741">
                    <a:moveTo>
                      <a:pt x="1176" y="0"/>
                    </a:moveTo>
                    <a:cubicBezTo>
                      <a:pt x="524" y="0"/>
                      <a:pt x="0" y="524"/>
                      <a:pt x="0" y="1175"/>
                    </a:cubicBezTo>
                    <a:cubicBezTo>
                      <a:pt x="0" y="1879"/>
                      <a:pt x="579" y="2346"/>
                      <a:pt x="1180" y="2346"/>
                    </a:cubicBezTo>
                    <a:cubicBezTo>
                      <a:pt x="1468" y="2346"/>
                      <a:pt x="1761" y="2239"/>
                      <a:pt x="1999" y="1999"/>
                    </a:cubicBezTo>
                    <a:cubicBezTo>
                      <a:pt x="2740" y="1265"/>
                      <a:pt x="2216" y="0"/>
                      <a:pt x="1176" y="0"/>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0" name="Google Shape;1920;p38"/>
              <p:cNvSpPr/>
              <p:nvPr/>
            </p:nvSpPr>
            <p:spPr>
              <a:xfrm>
                <a:off x="4069495" y="4038726"/>
                <a:ext cx="200281" cy="171774"/>
              </a:xfrm>
              <a:custGeom>
                <a:rect b="b" l="l" r="r" t="t"/>
                <a:pathLst>
                  <a:path extrusionOk="0" h="2344" w="2733">
                    <a:moveTo>
                      <a:pt x="1168" y="1"/>
                    </a:moveTo>
                    <a:cubicBezTo>
                      <a:pt x="524" y="1"/>
                      <a:pt x="0" y="525"/>
                      <a:pt x="0" y="1169"/>
                    </a:cubicBezTo>
                    <a:cubicBezTo>
                      <a:pt x="0" y="1878"/>
                      <a:pt x="576" y="2343"/>
                      <a:pt x="1177" y="2343"/>
                    </a:cubicBezTo>
                    <a:cubicBezTo>
                      <a:pt x="1465" y="2343"/>
                      <a:pt x="1759" y="2237"/>
                      <a:pt x="1999" y="2000"/>
                    </a:cubicBezTo>
                    <a:cubicBezTo>
                      <a:pt x="2732" y="1258"/>
                      <a:pt x="2208" y="1"/>
                      <a:pt x="1168" y="1"/>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1" name="Google Shape;1921;p38"/>
              <p:cNvSpPr/>
              <p:nvPr/>
            </p:nvSpPr>
            <p:spPr>
              <a:xfrm>
                <a:off x="4395313" y="1667275"/>
                <a:ext cx="313869" cy="268361"/>
              </a:xfrm>
              <a:custGeom>
                <a:rect b="b" l="l" r="r" t="t"/>
                <a:pathLst>
                  <a:path extrusionOk="0" h="3662" w="4283">
                    <a:moveTo>
                      <a:pt x="2448" y="0"/>
                    </a:moveTo>
                    <a:cubicBezTo>
                      <a:pt x="816" y="0"/>
                      <a:pt x="1" y="1969"/>
                      <a:pt x="1153" y="3122"/>
                    </a:cubicBezTo>
                    <a:cubicBezTo>
                      <a:pt x="1526" y="3495"/>
                      <a:pt x="1985" y="3662"/>
                      <a:pt x="2435" y="3662"/>
                    </a:cubicBezTo>
                    <a:cubicBezTo>
                      <a:pt x="3378" y="3662"/>
                      <a:pt x="4282" y="2931"/>
                      <a:pt x="4282" y="1827"/>
                    </a:cubicBezTo>
                    <a:cubicBezTo>
                      <a:pt x="4282" y="816"/>
                      <a:pt x="3459" y="0"/>
                      <a:pt x="2448" y="0"/>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1922" name="Google Shape;1922;p38"/>
              <p:cNvSpPr/>
              <p:nvPr/>
            </p:nvSpPr>
            <p:spPr>
              <a:xfrm>
                <a:off x="4429317" y="3478694"/>
                <a:ext cx="294669" cy="268434"/>
              </a:xfrm>
              <a:custGeom>
                <a:rect b="b" l="l" r="r" t="t"/>
                <a:pathLst>
                  <a:path extrusionOk="0" h="3663" w="4021">
                    <a:moveTo>
                      <a:pt x="2011" y="0"/>
                    </a:moveTo>
                    <a:cubicBezTo>
                      <a:pt x="1543" y="0"/>
                      <a:pt x="1075" y="180"/>
                      <a:pt x="719" y="539"/>
                    </a:cubicBezTo>
                    <a:cubicBezTo>
                      <a:pt x="1" y="1250"/>
                      <a:pt x="1" y="2410"/>
                      <a:pt x="719" y="3129"/>
                    </a:cubicBezTo>
                    <a:cubicBezTo>
                      <a:pt x="1075" y="3485"/>
                      <a:pt x="1543" y="3662"/>
                      <a:pt x="2011" y="3662"/>
                    </a:cubicBezTo>
                    <a:cubicBezTo>
                      <a:pt x="2480" y="3662"/>
                      <a:pt x="2950" y="3485"/>
                      <a:pt x="3309" y="3129"/>
                    </a:cubicBezTo>
                    <a:cubicBezTo>
                      <a:pt x="4020" y="2410"/>
                      <a:pt x="4020" y="1250"/>
                      <a:pt x="3309" y="539"/>
                    </a:cubicBezTo>
                    <a:cubicBezTo>
                      <a:pt x="2950" y="180"/>
                      <a:pt x="2480" y="0"/>
                      <a:pt x="2011" y="0"/>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3" name="Google Shape;1923;p38"/>
              <p:cNvSpPr/>
              <p:nvPr/>
            </p:nvSpPr>
            <p:spPr>
              <a:xfrm>
                <a:off x="4201112" y="2281683"/>
                <a:ext cx="380776" cy="53276"/>
              </a:xfrm>
              <a:custGeom>
                <a:rect b="b" l="l" r="r" t="t"/>
                <a:pathLst>
                  <a:path extrusionOk="0" h="727" w="5196">
                    <a:moveTo>
                      <a:pt x="1" y="0"/>
                    </a:moveTo>
                    <a:lnTo>
                      <a:pt x="1" y="726"/>
                    </a:lnTo>
                    <a:lnTo>
                      <a:pt x="5196" y="726"/>
                    </a:lnTo>
                    <a:lnTo>
                      <a:pt x="5196" y="0"/>
                    </a:ln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1924" name="Google Shape;1924;p38"/>
              <p:cNvSpPr/>
              <p:nvPr/>
            </p:nvSpPr>
            <p:spPr>
              <a:xfrm>
                <a:off x="4563206" y="2281683"/>
                <a:ext cx="381289" cy="53276"/>
              </a:xfrm>
              <a:custGeom>
                <a:rect b="b" l="l" r="r" t="t"/>
                <a:pathLst>
                  <a:path extrusionOk="0" h="727" w="5203">
                    <a:moveTo>
                      <a:pt x="0" y="0"/>
                    </a:moveTo>
                    <a:lnTo>
                      <a:pt x="0" y="726"/>
                    </a:lnTo>
                    <a:lnTo>
                      <a:pt x="5203" y="726"/>
                    </a:lnTo>
                    <a:lnTo>
                      <a:pt x="5203" y="0"/>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5" name="Google Shape;1925;p38"/>
              <p:cNvSpPr/>
              <p:nvPr/>
            </p:nvSpPr>
            <p:spPr>
              <a:xfrm>
                <a:off x="4143511" y="2543305"/>
                <a:ext cx="444971" cy="53350"/>
              </a:xfrm>
              <a:custGeom>
                <a:rect b="b" l="l" r="r" t="t"/>
                <a:pathLst>
                  <a:path extrusionOk="0" h="728" w="6072">
                    <a:moveTo>
                      <a:pt x="1" y="1"/>
                    </a:moveTo>
                    <a:lnTo>
                      <a:pt x="1" y="727"/>
                    </a:lnTo>
                    <a:lnTo>
                      <a:pt x="6071" y="727"/>
                    </a:lnTo>
                    <a:lnTo>
                      <a:pt x="6071" y="1"/>
                    </a:ln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1926" name="Google Shape;1926;p38"/>
              <p:cNvSpPr/>
              <p:nvPr/>
            </p:nvSpPr>
            <p:spPr>
              <a:xfrm>
                <a:off x="4567016" y="2543305"/>
                <a:ext cx="445484" cy="53350"/>
              </a:xfrm>
              <a:custGeom>
                <a:rect b="b" l="l" r="r" t="t"/>
                <a:pathLst>
                  <a:path extrusionOk="0" h="728" w="6079">
                    <a:moveTo>
                      <a:pt x="1" y="1"/>
                    </a:moveTo>
                    <a:lnTo>
                      <a:pt x="1" y="727"/>
                    </a:lnTo>
                    <a:lnTo>
                      <a:pt x="6079" y="727"/>
                    </a:lnTo>
                    <a:lnTo>
                      <a:pt x="6079" y="1"/>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7" name="Google Shape;1927;p38"/>
              <p:cNvSpPr/>
              <p:nvPr/>
            </p:nvSpPr>
            <p:spPr>
              <a:xfrm>
                <a:off x="4143511" y="3057388"/>
                <a:ext cx="444971" cy="53276"/>
              </a:xfrm>
              <a:custGeom>
                <a:rect b="b" l="l" r="r" t="t"/>
                <a:pathLst>
                  <a:path extrusionOk="0" h="727" w="6072">
                    <a:moveTo>
                      <a:pt x="1" y="0"/>
                    </a:moveTo>
                    <a:lnTo>
                      <a:pt x="1" y="726"/>
                    </a:lnTo>
                    <a:lnTo>
                      <a:pt x="6071" y="726"/>
                    </a:lnTo>
                    <a:lnTo>
                      <a:pt x="6071" y="0"/>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8" name="Google Shape;1928;p38"/>
              <p:cNvSpPr/>
              <p:nvPr/>
            </p:nvSpPr>
            <p:spPr>
              <a:xfrm>
                <a:off x="4567016" y="3057388"/>
                <a:ext cx="445484" cy="53276"/>
              </a:xfrm>
              <a:custGeom>
                <a:rect b="b" l="l" r="r" t="t"/>
                <a:pathLst>
                  <a:path extrusionOk="0" h="727" w="6079">
                    <a:moveTo>
                      <a:pt x="1" y="0"/>
                    </a:moveTo>
                    <a:lnTo>
                      <a:pt x="1" y="726"/>
                    </a:lnTo>
                    <a:lnTo>
                      <a:pt x="6079" y="726"/>
                    </a:lnTo>
                    <a:lnTo>
                      <a:pt x="6079" y="0"/>
                    </a:ln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9" name="Google Shape;1929;p38"/>
              <p:cNvSpPr/>
              <p:nvPr/>
            </p:nvSpPr>
            <p:spPr>
              <a:xfrm>
                <a:off x="4143511" y="2791296"/>
                <a:ext cx="444971" cy="53276"/>
              </a:xfrm>
              <a:custGeom>
                <a:rect b="b" l="l" r="r" t="t"/>
                <a:pathLst>
                  <a:path extrusionOk="0" h="727" w="6072">
                    <a:moveTo>
                      <a:pt x="1" y="0"/>
                    </a:moveTo>
                    <a:lnTo>
                      <a:pt x="1" y="727"/>
                    </a:lnTo>
                    <a:lnTo>
                      <a:pt x="6071" y="727"/>
                    </a:lnTo>
                    <a:lnTo>
                      <a:pt x="6071" y="0"/>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0" name="Google Shape;1930;p38"/>
              <p:cNvSpPr/>
              <p:nvPr/>
            </p:nvSpPr>
            <p:spPr>
              <a:xfrm>
                <a:off x="4567016" y="2791296"/>
                <a:ext cx="445484" cy="53276"/>
              </a:xfrm>
              <a:custGeom>
                <a:rect b="b" l="l" r="r" t="t"/>
                <a:pathLst>
                  <a:path extrusionOk="0" h="727" w="6079">
                    <a:moveTo>
                      <a:pt x="1" y="0"/>
                    </a:moveTo>
                    <a:lnTo>
                      <a:pt x="1" y="727"/>
                    </a:lnTo>
                    <a:lnTo>
                      <a:pt x="6079" y="727"/>
                    </a:lnTo>
                    <a:lnTo>
                      <a:pt x="6079" y="0"/>
                    </a:ln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1" name="Google Shape;1931;p38"/>
              <p:cNvSpPr/>
              <p:nvPr/>
            </p:nvSpPr>
            <p:spPr>
              <a:xfrm>
                <a:off x="4270218" y="2028782"/>
                <a:ext cx="310571" cy="53276"/>
              </a:xfrm>
              <a:custGeom>
                <a:rect b="b" l="l" r="r" t="t"/>
                <a:pathLst>
                  <a:path extrusionOk="0" h="727" w="4238">
                    <a:moveTo>
                      <a:pt x="1" y="0"/>
                    </a:moveTo>
                    <a:lnTo>
                      <a:pt x="1" y="727"/>
                    </a:lnTo>
                    <a:lnTo>
                      <a:pt x="4238" y="727"/>
                    </a:lnTo>
                    <a:lnTo>
                      <a:pt x="4238" y="0"/>
                    </a:ln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1932" name="Google Shape;1932;p38"/>
              <p:cNvSpPr/>
              <p:nvPr/>
            </p:nvSpPr>
            <p:spPr>
              <a:xfrm>
                <a:off x="4565917" y="2028782"/>
                <a:ext cx="310571" cy="53276"/>
              </a:xfrm>
              <a:custGeom>
                <a:rect b="b" l="l" r="r" t="t"/>
                <a:pathLst>
                  <a:path extrusionOk="0" h="727" w="4238">
                    <a:moveTo>
                      <a:pt x="1" y="0"/>
                    </a:moveTo>
                    <a:lnTo>
                      <a:pt x="1" y="727"/>
                    </a:lnTo>
                    <a:lnTo>
                      <a:pt x="4237" y="727"/>
                    </a:lnTo>
                    <a:lnTo>
                      <a:pt x="4237" y="0"/>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3" name="Google Shape;1933;p38"/>
              <p:cNvSpPr/>
              <p:nvPr/>
            </p:nvSpPr>
            <p:spPr>
              <a:xfrm>
                <a:off x="4270218" y="3319010"/>
                <a:ext cx="310571" cy="53276"/>
              </a:xfrm>
              <a:custGeom>
                <a:rect b="b" l="l" r="r" t="t"/>
                <a:pathLst>
                  <a:path extrusionOk="0" h="727" w="4238">
                    <a:moveTo>
                      <a:pt x="1" y="1"/>
                    </a:moveTo>
                    <a:lnTo>
                      <a:pt x="1" y="727"/>
                    </a:lnTo>
                    <a:lnTo>
                      <a:pt x="4238" y="727"/>
                    </a:lnTo>
                    <a:lnTo>
                      <a:pt x="4238" y="1"/>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4" name="Google Shape;1934;p38"/>
              <p:cNvSpPr/>
              <p:nvPr/>
            </p:nvSpPr>
            <p:spPr>
              <a:xfrm>
                <a:off x="4565917" y="3319010"/>
                <a:ext cx="310571" cy="53276"/>
              </a:xfrm>
              <a:custGeom>
                <a:rect b="b" l="l" r="r" t="t"/>
                <a:pathLst>
                  <a:path extrusionOk="0" h="727" w="4238">
                    <a:moveTo>
                      <a:pt x="1" y="1"/>
                    </a:moveTo>
                    <a:lnTo>
                      <a:pt x="1" y="727"/>
                    </a:lnTo>
                    <a:lnTo>
                      <a:pt x="4237" y="727"/>
                    </a:lnTo>
                    <a:lnTo>
                      <a:pt x="4237" y="1"/>
                    </a:ln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5" name="Google Shape;1935;p38"/>
              <p:cNvSpPr/>
              <p:nvPr/>
            </p:nvSpPr>
            <p:spPr>
              <a:xfrm>
                <a:off x="4567016" y="4099625"/>
                <a:ext cx="445484" cy="52763"/>
              </a:xfrm>
              <a:custGeom>
                <a:rect b="b" l="l" r="r" t="t"/>
                <a:pathLst>
                  <a:path extrusionOk="0" h="720" w="6079">
                    <a:moveTo>
                      <a:pt x="1" y="1"/>
                    </a:moveTo>
                    <a:lnTo>
                      <a:pt x="1" y="719"/>
                    </a:lnTo>
                    <a:lnTo>
                      <a:pt x="6079" y="719"/>
                    </a:lnTo>
                    <a:lnTo>
                      <a:pt x="6079" y="1"/>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6" name="Google Shape;1936;p38"/>
              <p:cNvSpPr/>
              <p:nvPr/>
            </p:nvSpPr>
            <p:spPr>
              <a:xfrm>
                <a:off x="4143511" y="4099625"/>
                <a:ext cx="444971" cy="52763"/>
              </a:xfrm>
              <a:custGeom>
                <a:rect b="b" l="l" r="r" t="t"/>
                <a:pathLst>
                  <a:path extrusionOk="0" h="720" w="6072">
                    <a:moveTo>
                      <a:pt x="1" y="1"/>
                    </a:moveTo>
                    <a:lnTo>
                      <a:pt x="1" y="719"/>
                    </a:lnTo>
                    <a:lnTo>
                      <a:pt x="6071" y="719"/>
                    </a:lnTo>
                    <a:lnTo>
                      <a:pt x="6071" y="1"/>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7" name="Google Shape;1937;p38"/>
              <p:cNvSpPr/>
              <p:nvPr/>
            </p:nvSpPr>
            <p:spPr>
              <a:xfrm>
                <a:off x="4574711" y="3838003"/>
                <a:ext cx="310571" cy="53276"/>
              </a:xfrm>
              <a:custGeom>
                <a:rect b="b" l="l" r="r" t="t"/>
                <a:pathLst>
                  <a:path extrusionOk="0" h="727" w="4238">
                    <a:moveTo>
                      <a:pt x="0" y="0"/>
                    </a:moveTo>
                    <a:lnTo>
                      <a:pt x="0" y="726"/>
                    </a:lnTo>
                    <a:lnTo>
                      <a:pt x="4237" y="726"/>
                    </a:lnTo>
                    <a:lnTo>
                      <a:pt x="4237" y="0"/>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8" name="Google Shape;1938;p38"/>
              <p:cNvSpPr/>
              <p:nvPr/>
            </p:nvSpPr>
            <p:spPr>
              <a:xfrm>
                <a:off x="4279012" y="3838003"/>
                <a:ext cx="310571" cy="53276"/>
              </a:xfrm>
              <a:custGeom>
                <a:rect b="b" l="l" r="r" t="t"/>
                <a:pathLst>
                  <a:path extrusionOk="0" h="727" w="4238">
                    <a:moveTo>
                      <a:pt x="1" y="0"/>
                    </a:moveTo>
                    <a:lnTo>
                      <a:pt x="1" y="726"/>
                    </a:lnTo>
                    <a:lnTo>
                      <a:pt x="4237" y="726"/>
                    </a:lnTo>
                    <a:lnTo>
                      <a:pt x="4237" y="0"/>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39" name="Google Shape;1939;p38"/>
            <p:cNvGrpSpPr/>
            <p:nvPr/>
          </p:nvGrpSpPr>
          <p:grpSpPr>
            <a:xfrm>
              <a:off x="127351" y="4159605"/>
              <a:ext cx="613331" cy="297113"/>
              <a:chOff x="4379450" y="1472663"/>
              <a:chExt cx="3161500" cy="1531513"/>
            </a:xfrm>
          </p:grpSpPr>
          <p:pic>
            <p:nvPicPr>
              <p:cNvPr id="1940" name="Google Shape;1940;p38"/>
              <p:cNvPicPr preferRelativeResize="0"/>
              <p:nvPr/>
            </p:nvPicPr>
            <p:blipFill>
              <a:blip r:embed="rId4">
                <a:alphaModFix/>
              </a:blip>
              <a:stretch>
                <a:fillRect/>
              </a:stretch>
            </p:blipFill>
            <p:spPr>
              <a:xfrm>
                <a:off x="5940750" y="1651625"/>
                <a:ext cx="1600200" cy="1352550"/>
              </a:xfrm>
              <a:prstGeom prst="rect">
                <a:avLst/>
              </a:prstGeom>
              <a:noFill/>
              <a:ln>
                <a:noFill/>
              </a:ln>
            </p:spPr>
          </p:pic>
          <p:pic>
            <p:nvPicPr>
              <p:cNvPr id="1941" name="Google Shape;1941;p38"/>
              <p:cNvPicPr preferRelativeResize="0"/>
              <p:nvPr/>
            </p:nvPicPr>
            <p:blipFill>
              <a:blip r:embed="rId5">
                <a:alphaModFix/>
              </a:blip>
              <a:stretch>
                <a:fillRect/>
              </a:stretch>
            </p:blipFill>
            <p:spPr>
              <a:xfrm>
                <a:off x="4379450" y="1472663"/>
                <a:ext cx="1466850" cy="1171575"/>
              </a:xfrm>
              <a:prstGeom prst="rect">
                <a:avLst/>
              </a:prstGeom>
              <a:noFill/>
              <a:ln>
                <a:noFill/>
              </a:ln>
            </p:spPr>
          </p:pic>
        </p:grpSp>
        <p:sp>
          <p:nvSpPr>
            <p:cNvPr id="1942" name="Google Shape;1942;p38"/>
            <p:cNvSpPr/>
            <p:nvPr/>
          </p:nvSpPr>
          <p:spPr>
            <a:xfrm rot="-4212067">
              <a:off x="296686" y="4246825"/>
              <a:ext cx="247107" cy="469838"/>
            </a:xfrm>
            <a:prstGeom prst="chord">
              <a:avLst>
                <a:gd fmla="val 5072480" name="adj1"/>
                <a:gd fmla="val 13876752" name="adj2"/>
              </a:avLst>
            </a:prstGeom>
            <a:solidFill>
              <a:srgbClr val="191919"/>
            </a:solid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3" name="Google Shape;1943;p38"/>
            <p:cNvSpPr/>
            <p:nvPr/>
          </p:nvSpPr>
          <p:spPr>
            <a:xfrm>
              <a:off x="267183" y="4526945"/>
              <a:ext cx="377100" cy="8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4" name="Google Shape;1944;p38"/>
            <p:cNvSpPr/>
            <p:nvPr/>
          </p:nvSpPr>
          <p:spPr>
            <a:xfrm rot="5981327">
              <a:off x="601678" y="4078145"/>
              <a:ext cx="62390" cy="218640"/>
            </a:xfrm>
            <a:prstGeom prst="moon">
              <a:avLst>
                <a:gd fmla="val 34344" name="adj"/>
              </a:avLst>
            </a:prstGeom>
            <a:solidFill>
              <a:srgbClr val="191919"/>
            </a:solid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5" name="Google Shape;1945;p38"/>
            <p:cNvSpPr/>
            <p:nvPr/>
          </p:nvSpPr>
          <p:spPr>
            <a:xfrm flipH="1" rot="-6049381">
              <a:off x="198496" y="4027161"/>
              <a:ext cx="62308" cy="214277"/>
            </a:xfrm>
            <a:prstGeom prst="moon">
              <a:avLst>
                <a:gd fmla="val 34344" name="adj"/>
              </a:avLst>
            </a:prstGeom>
            <a:solidFill>
              <a:srgbClr val="191919"/>
            </a:solid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6" name="Google Shape;1946;p38"/>
          <p:cNvGrpSpPr/>
          <p:nvPr/>
        </p:nvGrpSpPr>
        <p:grpSpPr>
          <a:xfrm>
            <a:off x="1021399" y="3978108"/>
            <a:ext cx="6953820" cy="1117347"/>
            <a:chOff x="1174221" y="4105350"/>
            <a:chExt cx="6800802" cy="835150"/>
          </a:xfrm>
        </p:grpSpPr>
        <p:pic>
          <p:nvPicPr>
            <p:cNvPr id="1947" name="Google Shape;1947;p38"/>
            <p:cNvPicPr preferRelativeResize="0"/>
            <p:nvPr/>
          </p:nvPicPr>
          <p:blipFill rotWithShape="1">
            <a:blip r:embed="rId6">
              <a:alphaModFix/>
            </a:blip>
            <a:srcRect b="0" l="41523" r="0" t="0"/>
            <a:stretch/>
          </p:blipFill>
          <p:spPr>
            <a:xfrm flipH="1">
              <a:off x="1174221" y="4106175"/>
              <a:ext cx="280175" cy="834325"/>
            </a:xfrm>
            <a:prstGeom prst="rect">
              <a:avLst/>
            </a:prstGeom>
            <a:noFill/>
            <a:ln>
              <a:noFill/>
            </a:ln>
          </p:spPr>
        </p:pic>
        <p:pic>
          <p:nvPicPr>
            <p:cNvPr id="1948" name="Google Shape;1948;p38"/>
            <p:cNvPicPr preferRelativeResize="0"/>
            <p:nvPr/>
          </p:nvPicPr>
          <p:blipFill rotWithShape="1">
            <a:blip r:embed="rId6">
              <a:alphaModFix/>
            </a:blip>
            <a:srcRect b="0" l="0" r="61701" t="0"/>
            <a:stretch/>
          </p:blipFill>
          <p:spPr>
            <a:xfrm flipH="1">
              <a:off x="7780123" y="4106175"/>
              <a:ext cx="194900" cy="834325"/>
            </a:xfrm>
            <a:prstGeom prst="rect">
              <a:avLst/>
            </a:prstGeom>
            <a:noFill/>
            <a:ln>
              <a:noFill/>
            </a:ln>
          </p:spPr>
        </p:pic>
        <p:pic>
          <p:nvPicPr>
            <p:cNvPr id="1949" name="Google Shape;1949;p38"/>
            <p:cNvPicPr preferRelativeResize="0"/>
            <p:nvPr/>
          </p:nvPicPr>
          <p:blipFill rotWithShape="1">
            <a:blip r:embed="rId6">
              <a:alphaModFix/>
            </a:blip>
            <a:srcRect b="0" l="34922" r="49400" t="0"/>
            <a:stretch/>
          </p:blipFill>
          <p:spPr>
            <a:xfrm flipH="1">
              <a:off x="1451375" y="4105350"/>
              <a:ext cx="6370450" cy="834325"/>
            </a:xfrm>
            <a:prstGeom prst="rect">
              <a:avLst/>
            </a:prstGeom>
            <a:noFill/>
            <a:ln>
              <a:noFill/>
            </a:ln>
          </p:spPr>
        </p:pic>
      </p:grpSp>
      <p:sp>
        <p:nvSpPr>
          <p:cNvPr id="1950" name="Google Shape;1950;p38"/>
          <p:cNvSpPr txBox="1"/>
          <p:nvPr/>
        </p:nvSpPr>
        <p:spPr>
          <a:xfrm>
            <a:off x="1202400" y="4017600"/>
            <a:ext cx="6738000" cy="9387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 sz="1100">
                <a:solidFill>
                  <a:schemeClr val="dk1"/>
                </a:solidFill>
                <a:latin typeface="Press Start 2P"/>
                <a:ea typeface="Press Start 2P"/>
                <a:cs typeface="Press Start 2P"/>
                <a:sym typeface="Press Start 2P"/>
              </a:rPr>
              <a:t>Luego, la hebra de ARNm sale del núcleo y entra al citoplasma para comenzar la traducción. En este proceso trabajan los ribosomas, formados por dos subunidades que se unen para la traducción.</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l">
              <a:spcBef>
                <a:spcPts val="0"/>
              </a:spcBef>
              <a:spcAft>
                <a:spcPts val="0"/>
              </a:spcAft>
              <a:buNone/>
            </a:pPr>
            <a:r>
              <a:t/>
            </a:r>
            <a:endParaRPr>
              <a:solidFill>
                <a:schemeClr val="dk1"/>
              </a:solidFill>
            </a:endParaRPr>
          </a:p>
        </p:txBody>
      </p:sp>
      <p:sp>
        <p:nvSpPr>
          <p:cNvPr id="1951" name="Google Shape;1951;p38"/>
          <p:cNvSpPr txBox="1"/>
          <p:nvPr/>
        </p:nvSpPr>
        <p:spPr>
          <a:xfrm>
            <a:off x="8371050" y="4667725"/>
            <a:ext cx="720000" cy="36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2000">
                <a:latin typeface="Press Start 2P"/>
                <a:ea typeface="Press Start 2P"/>
                <a:cs typeface="Press Start 2P"/>
                <a:sym typeface="Press Start 2P"/>
              </a:rPr>
              <a:t>6</a:t>
            </a:r>
            <a:endParaRPr sz="2000">
              <a:latin typeface="Press Start 2P"/>
              <a:ea typeface="Press Start 2P"/>
              <a:cs typeface="Press Start 2P"/>
              <a:sym typeface="Press Start 2P"/>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5" name="Shape 1955"/>
        <p:cNvGrpSpPr/>
        <p:nvPr/>
      </p:nvGrpSpPr>
      <p:grpSpPr>
        <a:xfrm>
          <a:off x="0" y="0"/>
          <a:ext cx="0" cy="0"/>
          <a:chOff x="0" y="0"/>
          <a:chExt cx="0" cy="0"/>
        </a:xfrm>
      </p:grpSpPr>
      <p:grpSp>
        <p:nvGrpSpPr>
          <p:cNvPr id="1956" name="Google Shape;1956;p39"/>
          <p:cNvGrpSpPr/>
          <p:nvPr/>
        </p:nvGrpSpPr>
        <p:grpSpPr>
          <a:xfrm>
            <a:off x="1021399" y="3978108"/>
            <a:ext cx="6953820" cy="1117347"/>
            <a:chOff x="1174221" y="4105350"/>
            <a:chExt cx="6800802" cy="835150"/>
          </a:xfrm>
        </p:grpSpPr>
        <p:pic>
          <p:nvPicPr>
            <p:cNvPr id="1957" name="Google Shape;1957;p39"/>
            <p:cNvPicPr preferRelativeResize="0"/>
            <p:nvPr/>
          </p:nvPicPr>
          <p:blipFill rotWithShape="1">
            <a:blip r:embed="rId3">
              <a:alphaModFix/>
            </a:blip>
            <a:srcRect b="0" l="41523" r="0" t="0"/>
            <a:stretch/>
          </p:blipFill>
          <p:spPr>
            <a:xfrm flipH="1">
              <a:off x="1174221" y="4106175"/>
              <a:ext cx="280175" cy="834325"/>
            </a:xfrm>
            <a:prstGeom prst="rect">
              <a:avLst/>
            </a:prstGeom>
            <a:noFill/>
            <a:ln>
              <a:noFill/>
            </a:ln>
          </p:spPr>
        </p:pic>
        <p:pic>
          <p:nvPicPr>
            <p:cNvPr id="1958" name="Google Shape;1958;p39"/>
            <p:cNvPicPr preferRelativeResize="0"/>
            <p:nvPr/>
          </p:nvPicPr>
          <p:blipFill rotWithShape="1">
            <a:blip r:embed="rId3">
              <a:alphaModFix/>
            </a:blip>
            <a:srcRect b="0" l="0" r="61701" t="0"/>
            <a:stretch/>
          </p:blipFill>
          <p:spPr>
            <a:xfrm flipH="1">
              <a:off x="7780123" y="4106175"/>
              <a:ext cx="194900" cy="834325"/>
            </a:xfrm>
            <a:prstGeom prst="rect">
              <a:avLst/>
            </a:prstGeom>
            <a:noFill/>
            <a:ln>
              <a:noFill/>
            </a:ln>
          </p:spPr>
        </p:pic>
        <p:pic>
          <p:nvPicPr>
            <p:cNvPr id="1959" name="Google Shape;1959;p39"/>
            <p:cNvPicPr preferRelativeResize="0"/>
            <p:nvPr/>
          </p:nvPicPr>
          <p:blipFill rotWithShape="1">
            <a:blip r:embed="rId3">
              <a:alphaModFix/>
            </a:blip>
            <a:srcRect b="0" l="34922" r="49400" t="0"/>
            <a:stretch/>
          </p:blipFill>
          <p:spPr>
            <a:xfrm flipH="1">
              <a:off x="1451375" y="4105350"/>
              <a:ext cx="6370450" cy="834325"/>
            </a:xfrm>
            <a:prstGeom prst="rect">
              <a:avLst/>
            </a:prstGeom>
            <a:noFill/>
            <a:ln>
              <a:noFill/>
            </a:ln>
          </p:spPr>
        </p:pic>
      </p:grpSp>
      <p:pic>
        <p:nvPicPr>
          <p:cNvPr id="1960" name="Google Shape;1960;p39"/>
          <p:cNvPicPr preferRelativeResize="0"/>
          <p:nvPr/>
        </p:nvPicPr>
        <p:blipFill rotWithShape="1">
          <a:blip r:embed="rId4">
            <a:alphaModFix/>
          </a:blip>
          <a:srcRect b="54012" l="55519" r="13800" t="0"/>
          <a:stretch/>
        </p:blipFill>
        <p:spPr>
          <a:xfrm>
            <a:off x="5427775" y="152400"/>
            <a:ext cx="3254323" cy="2250825"/>
          </a:xfrm>
          <a:prstGeom prst="rect">
            <a:avLst/>
          </a:prstGeom>
          <a:noFill/>
          <a:ln>
            <a:noFill/>
          </a:ln>
        </p:spPr>
      </p:pic>
      <p:pic>
        <p:nvPicPr>
          <p:cNvPr id="1961" name="Google Shape;1961;p39"/>
          <p:cNvPicPr preferRelativeResize="0"/>
          <p:nvPr/>
        </p:nvPicPr>
        <p:blipFill rotWithShape="1">
          <a:blip r:embed="rId4">
            <a:alphaModFix/>
          </a:blip>
          <a:srcRect b="63591" l="26351" r="46252" t="14548"/>
          <a:stretch/>
        </p:blipFill>
        <p:spPr>
          <a:xfrm>
            <a:off x="505525" y="2845575"/>
            <a:ext cx="2905902" cy="1069924"/>
          </a:xfrm>
          <a:prstGeom prst="rect">
            <a:avLst/>
          </a:prstGeom>
          <a:noFill/>
          <a:ln>
            <a:noFill/>
          </a:ln>
        </p:spPr>
      </p:pic>
      <p:pic>
        <p:nvPicPr>
          <p:cNvPr id="1962" name="Google Shape;1962;p39"/>
          <p:cNvPicPr preferRelativeResize="0"/>
          <p:nvPr/>
        </p:nvPicPr>
        <p:blipFill rotWithShape="1">
          <a:blip r:embed="rId4">
            <a:alphaModFix/>
          </a:blip>
          <a:srcRect b="44563" l="3357" r="4391" t="51354"/>
          <a:stretch/>
        </p:blipFill>
        <p:spPr>
          <a:xfrm>
            <a:off x="-105500" y="2665800"/>
            <a:ext cx="9784699" cy="199775"/>
          </a:xfrm>
          <a:prstGeom prst="rect">
            <a:avLst/>
          </a:prstGeom>
          <a:noFill/>
          <a:ln>
            <a:noFill/>
          </a:ln>
        </p:spPr>
      </p:pic>
      <p:sp>
        <p:nvSpPr>
          <p:cNvPr id="1963" name="Google Shape;1963;p39"/>
          <p:cNvSpPr/>
          <p:nvPr/>
        </p:nvSpPr>
        <p:spPr>
          <a:xfrm>
            <a:off x="1728000" y="2592000"/>
            <a:ext cx="720000" cy="360000"/>
          </a:xfrm>
          <a:prstGeom prst="rect">
            <a:avLst/>
          </a:prstGeom>
          <a:noFill/>
          <a:ln cap="flat" cmpd="sng" w="38100">
            <a:solidFill>
              <a:srgbClr val="351C7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4" name="Google Shape;1964;p39"/>
          <p:cNvSpPr txBox="1"/>
          <p:nvPr/>
        </p:nvSpPr>
        <p:spPr>
          <a:xfrm>
            <a:off x="839675" y="1892400"/>
            <a:ext cx="2516400" cy="62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a:solidFill>
                  <a:srgbClr val="656565"/>
                </a:solidFill>
                <a:latin typeface="Press Start 2P"/>
                <a:ea typeface="Press Start 2P"/>
                <a:cs typeface="Press Start 2P"/>
                <a:sym typeface="Press Start 2P"/>
              </a:rPr>
              <a:t>Codón de inicio</a:t>
            </a:r>
            <a:endParaRPr>
              <a:solidFill>
                <a:srgbClr val="656565"/>
              </a:solidFill>
              <a:latin typeface="Press Start 2P"/>
              <a:ea typeface="Press Start 2P"/>
              <a:cs typeface="Press Start 2P"/>
              <a:sym typeface="Press Start 2P"/>
            </a:endParaRPr>
          </a:p>
          <a:p>
            <a:pPr indent="0" lvl="0" marL="0" rtl="0" algn="l">
              <a:spcBef>
                <a:spcPts val="0"/>
              </a:spcBef>
              <a:spcAft>
                <a:spcPts val="0"/>
              </a:spcAft>
              <a:buNone/>
            </a:pPr>
            <a:r>
              <a:t/>
            </a:r>
            <a:endParaRPr sz="1200"/>
          </a:p>
        </p:txBody>
      </p:sp>
      <p:sp>
        <p:nvSpPr>
          <p:cNvPr id="1965" name="Google Shape;1965;p39"/>
          <p:cNvSpPr txBox="1"/>
          <p:nvPr/>
        </p:nvSpPr>
        <p:spPr>
          <a:xfrm>
            <a:off x="3610800" y="3064175"/>
            <a:ext cx="2516400" cy="62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a:solidFill>
                  <a:srgbClr val="656565"/>
                </a:solidFill>
                <a:latin typeface="Press Start 2P"/>
                <a:ea typeface="Press Start 2P"/>
                <a:cs typeface="Press Start 2P"/>
                <a:sym typeface="Press Start 2P"/>
              </a:rPr>
              <a:t>Subunidad menor</a:t>
            </a:r>
            <a:endParaRPr>
              <a:solidFill>
                <a:srgbClr val="656565"/>
              </a:solidFill>
              <a:latin typeface="Press Start 2P"/>
              <a:ea typeface="Press Start 2P"/>
              <a:cs typeface="Press Start 2P"/>
              <a:sym typeface="Press Start 2P"/>
            </a:endParaRPr>
          </a:p>
          <a:p>
            <a:pPr indent="0" lvl="0" marL="0" rtl="0" algn="l">
              <a:spcBef>
                <a:spcPts val="0"/>
              </a:spcBef>
              <a:spcAft>
                <a:spcPts val="0"/>
              </a:spcAft>
              <a:buNone/>
            </a:pPr>
            <a:r>
              <a:t/>
            </a:r>
            <a:endParaRPr sz="1200"/>
          </a:p>
        </p:txBody>
      </p:sp>
      <p:sp>
        <p:nvSpPr>
          <p:cNvPr id="1966" name="Google Shape;1966;p39"/>
          <p:cNvSpPr txBox="1"/>
          <p:nvPr/>
        </p:nvSpPr>
        <p:spPr>
          <a:xfrm>
            <a:off x="3610800" y="246625"/>
            <a:ext cx="2516400" cy="62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a:solidFill>
                  <a:srgbClr val="656565"/>
                </a:solidFill>
                <a:latin typeface="Press Start 2P"/>
                <a:ea typeface="Press Start 2P"/>
                <a:cs typeface="Press Start 2P"/>
                <a:sym typeface="Press Start 2P"/>
              </a:rPr>
              <a:t>Subunidad mayor</a:t>
            </a:r>
            <a:endParaRPr>
              <a:solidFill>
                <a:srgbClr val="656565"/>
              </a:solidFill>
              <a:latin typeface="Press Start 2P"/>
              <a:ea typeface="Press Start 2P"/>
              <a:cs typeface="Press Start 2P"/>
              <a:sym typeface="Press Start 2P"/>
            </a:endParaRPr>
          </a:p>
          <a:p>
            <a:pPr indent="0" lvl="0" marL="0" rtl="0" algn="l">
              <a:spcBef>
                <a:spcPts val="0"/>
              </a:spcBef>
              <a:spcAft>
                <a:spcPts val="0"/>
              </a:spcAft>
              <a:buNone/>
            </a:pPr>
            <a:r>
              <a:t/>
            </a:r>
            <a:endParaRPr sz="1200"/>
          </a:p>
        </p:txBody>
      </p:sp>
      <p:sp>
        <p:nvSpPr>
          <p:cNvPr id="1967" name="Google Shape;1967;p39"/>
          <p:cNvSpPr/>
          <p:nvPr/>
        </p:nvSpPr>
        <p:spPr>
          <a:xfrm rot="-2700000">
            <a:off x="5482196" y="776934"/>
            <a:ext cx="191767" cy="233345"/>
          </a:xfrm>
          <a:prstGeom prst="downArrow">
            <a:avLst>
              <a:gd fmla="val 50000" name="adj1"/>
              <a:gd fmla="val 50000" name="adj2"/>
            </a:avLst>
          </a:prstGeom>
          <a:solidFill>
            <a:srgbClr val="BBBBBB"/>
          </a:solidFill>
          <a:ln cap="flat" cmpd="sng" w="9525">
            <a:solidFill>
              <a:srgbClr val="BBBBB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8" name="Google Shape;1968;p39"/>
          <p:cNvSpPr/>
          <p:nvPr/>
        </p:nvSpPr>
        <p:spPr>
          <a:xfrm rot="5400000">
            <a:off x="3603165" y="3258586"/>
            <a:ext cx="191700" cy="233400"/>
          </a:xfrm>
          <a:prstGeom prst="downArrow">
            <a:avLst>
              <a:gd fmla="val 50000" name="adj1"/>
              <a:gd fmla="val 50000" name="adj2"/>
            </a:avLst>
          </a:prstGeom>
          <a:solidFill>
            <a:srgbClr val="BBBBBB"/>
          </a:solidFill>
          <a:ln cap="flat" cmpd="sng" w="9525">
            <a:solidFill>
              <a:srgbClr val="BBBBB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9" name="Google Shape;1969;p39"/>
          <p:cNvSpPr txBox="1"/>
          <p:nvPr/>
        </p:nvSpPr>
        <p:spPr>
          <a:xfrm>
            <a:off x="1202400" y="4017600"/>
            <a:ext cx="6738000" cy="9387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 sz="1100">
                <a:solidFill>
                  <a:schemeClr val="dk1"/>
                </a:solidFill>
                <a:latin typeface="Press Start 2P"/>
                <a:ea typeface="Press Start 2P"/>
                <a:cs typeface="Press Start 2P"/>
                <a:sym typeface="Press Start 2P"/>
              </a:rPr>
              <a:t>La primera etapa de la traducción es la de iniciación. La subunidad menor lee las bases del ARNm en grupos de tres, llamados codones. Cada codón codifica un aminoácido. El codón de inicio es AUG y codifica Metionina.</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l">
              <a:spcBef>
                <a:spcPts val="0"/>
              </a:spcBef>
              <a:spcAft>
                <a:spcPts val="0"/>
              </a:spcAft>
              <a:buNone/>
            </a:pPr>
            <a:r>
              <a:t/>
            </a:r>
            <a:endParaRPr>
              <a:solidFill>
                <a:schemeClr val="dk1"/>
              </a:solidFill>
            </a:endParaRPr>
          </a:p>
        </p:txBody>
      </p:sp>
      <p:grpSp>
        <p:nvGrpSpPr>
          <p:cNvPr id="1970" name="Google Shape;1970;p39"/>
          <p:cNvGrpSpPr/>
          <p:nvPr/>
        </p:nvGrpSpPr>
        <p:grpSpPr>
          <a:xfrm>
            <a:off x="118800" y="3966301"/>
            <a:ext cx="627023" cy="990009"/>
            <a:chOff x="118800" y="3966301"/>
            <a:chExt cx="627023" cy="990009"/>
          </a:xfrm>
        </p:grpSpPr>
        <p:grpSp>
          <p:nvGrpSpPr>
            <p:cNvPr id="1971" name="Google Shape;1971;p39"/>
            <p:cNvGrpSpPr/>
            <p:nvPr/>
          </p:nvGrpSpPr>
          <p:grpSpPr>
            <a:xfrm>
              <a:off x="253789" y="3966301"/>
              <a:ext cx="381646" cy="990009"/>
              <a:chOff x="3992694" y="1192179"/>
              <a:chExt cx="1158609" cy="3018322"/>
            </a:xfrm>
          </p:grpSpPr>
          <p:sp>
            <p:nvSpPr>
              <p:cNvPr id="1972" name="Google Shape;1972;p39"/>
              <p:cNvSpPr/>
              <p:nvPr/>
            </p:nvSpPr>
            <p:spPr>
              <a:xfrm>
                <a:off x="4201112" y="1248680"/>
                <a:ext cx="380776" cy="53276"/>
              </a:xfrm>
              <a:custGeom>
                <a:rect b="b" l="l" r="r" t="t"/>
                <a:pathLst>
                  <a:path extrusionOk="0" h="727" w="5196">
                    <a:moveTo>
                      <a:pt x="1" y="1"/>
                    </a:moveTo>
                    <a:lnTo>
                      <a:pt x="1" y="727"/>
                    </a:lnTo>
                    <a:lnTo>
                      <a:pt x="5196" y="727"/>
                    </a:lnTo>
                    <a:lnTo>
                      <a:pt x="5196" y="1"/>
                    </a:ln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3" name="Google Shape;1973;p39"/>
              <p:cNvSpPr/>
              <p:nvPr/>
            </p:nvSpPr>
            <p:spPr>
              <a:xfrm>
                <a:off x="4563206" y="1248680"/>
                <a:ext cx="381289" cy="53276"/>
              </a:xfrm>
              <a:custGeom>
                <a:rect b="b" l="l" r="r" t="t"/>
                <a:pathLst>
                  <a:path extrusionOk="0" h="727" w="5203">
                    <a:moveTo>
                      <a:pt x="0" y="1"/>
                    </a:moveTo>
                    <a:lnTo>
                      <a:pt x="0" y="727"/>
                    </a:lnTo>
                    <a:lnTo>
                      <a:pt x="5203" y="727"/>
                    </a:lnTo>
                    <a:lnTo>
                      <a:pt x="5203" y="1"/>
                    </a:ln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4" name="Google Shape;1974;p39"/>
              <p:cNvSpPr/>
              <p:nvPr/>
            </p:nvSpPr>
            <p:spPr>
              <a:xfrm>
                <a:off x="4270218" y="1505465"/>
                <a:ext cx="310571" cy="53276"/>
              </a:xfrm>
              <a:custGeom>
                <a:rect b="b" l="l" r="r" t="t"/>
                <a:pathLst>
                  <a:path extrusionOk="0" h="727" w="4238">
                    <a:moveTo>
                      <a:pt x="1" y="0"/>
                    </a:moveTo>
                    <a:lnTo>
                      <a:pt x="1" y="726"/>
                    </a:lnTo>
                    <a:lnTo>
                      <a:pt x="4238" y="726"/>
                    </a:lnTo>
                    <a:lnTo>
                      <a:pt x="4238" y="0"/>
                    </a:ln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5" name="Google Shape;1975;p39"/>
              <p:cNvSpPr/>
              <p:nvPr/>
            </p:nvSpPr>
            <p:spPr>
              <a:xfrm>
                <a:off x="4565917" y="1505465"/>
                <a:ext cx="310571" cy="53276"/>
              </a:xfrm>
              <a:custGeom>
                <a:rect b="b" l="l" r="r" t="t"/>
                <a:pathLst>
                  <a:path extrusionOk="0" h="727" w="4238">
                    <a:moveTo>
                      <a:pt x="1" y="0"/>
                    </a:moveTo>
                    <a:lnTo>
                      <a:pt x="1" y="726"/>
                    </a:lnTo>
                    <a:lnTo>
                      <a:pt x="4237" y="726"/>
                    </a:lnTo>
                    <a:lnTo>
                      <a:pt x="4237" y="0"/>
                    </a:ln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6" name="Google Shape;1976;p39"/>
              <p:cNvSpPr/>
              <p:nvPr/>
            </p:nvSpPr>
            <p:spPr>
              <a:xfrm>
                <a:off x="4037617" y="1192179"/>
                <a:ext cx="200354" cy="171774"/>
              </a:xfrm>
              <a:custGeom>
                <a:rect b="b" l="l" r="r" t="t"/>
                <a:pathLst>
                  <a:path extrusionOk="0" h="2344" w="2734">
                    <a:moveTo>
                      <a:pt x="1565" y="1"/>
                    </a:moveTo>
                    <a:cubicBezTo>
                      <a:pt x="517" y="1"/>
                      <a:pt x="1" y="1266"/>
                      <a:pt x="734" y="2000"/>
                    </a:cubicBezTo>
                    <a:cubicBezTo>
                      <a:pt x="974" y="2237"/>
                      <a:pt x="1269" y="2344"/>
                      <a:pt x="1557" y="2344"/>
                    </a:cubicBezTo>
                    <a:cubicBezTo>
                      <a:pt x="2158" y="2344"/>
                      <a:pt x="2733" y="1880"/>
                      <a:pt x="2733" y="1176"/>
                    </a:cubicBezTo>
                    <a:cubicBezTo>
                      <a:pt x="2733" y="525"/>
                      <a:pt x="2209" y="1"/>
                      <a:pt x="1565" y="1"/>
                    </a:cubicBez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7" name="Google Shape;1977;p39"/>
              <p:cNvSpPr/>
              <p:nvPr/>
            </p:nvSpPr>
            <p:spPr>
              <a:xfrm>
                <a:off x="4037617" y="1192179"/>
                <a:ext cx="200354" cy="171774"/>
              </a:xfrm>
              <a:custGeom>
                <a:rect b="b" l="l" r="r" t="t"/>
                <a:pathLst>
                  <a:path extrusionOk="0" h="2344" w="2734">
                    <a:moveTo>
                      <a:pt x="1565" y="1"/>
                    </a:moveTo>
                    <a:cubicBezTo>
                      <a:pt x="517" y="1"/>
                      <a:pt x="1" y="1266"/>
                      <a:pt x="734" y="2000"/>
                    </a:cubicBezTo>
                    <a:cubicBezTo>
                      <a:pt x="974" y="2237"/>
                      <a:pt x="1269" y="2344"/>
                      <a:pt x="1557" y="2344"/>
                    </a:cubicBezTo>
                    <a:cubicBezTo>
                      <a:pt x="2158" y="2344"/>
                      <a:pt x="2733" y="1880"/>
                      <a:pt x="2733" y="1176"/>
                    </a:cubicBezTo>
                    <a:cubicBezTo>
                      <a:pt x="2733" y="525"/>
                      <a:pt x="2209" y="1"/>
                      <a:pt x="1565" y="1"/>
                    </a:cubicBez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8" name="Google Shape;1978;p39"/>
              <p:cNvSpPr/>
              <p:nvPr/>
            </p:nvSpPr>
            <p:spPr>
              <a:xfrm>
                <a:off x="4197301" y="1452261"/>
                <a:ext cx="200281" cy="171994"/>
              </a:xfrm>
              <a:custGeom>
                <a:rect b="b" l="l" r="r" t="t"/>
                <a:pathLst>
                  <a:path extrusionOk="0" h="2347" w="2733">
                    <a:moveTo>
                      <a:pt x="1565" y="0"/>
                    </a:moveTo>
                    <a:cubicBezTo>
                      <a:pt x="517" y="0"/>
                      <a:pt x="0" y="1265"/>
                      <a:pt x="734" y="1999"/>
                    </a:cubicBezTo>
                    <a:cubicBezTo>
                      <a:pt x="974" y="2239"/>
                      <a:pt x="1268" y="2346"/>
                      <a:pt x="1556" y="2346"/>
                    </a:cubicBezTo>
                    <a:cubicBezTo>
                      <a:pt x="2158" y="2346"/>
                      <a:pt x="2732" y="1879"/>
                      <a:pt x="2732" y="1175"/>
                    </a:cubicBezTo>
                    <a:cubicBezTo>
                      <a:pt x="2732" y="524"/>
                      <a:pt x="2208" y="0"/>
                      <a:pt x="1565" y="0"/>
                    </a:cubicBez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9" name="Google Shape;1979;p39"/>
              <p:cNvSpPr/>
              <p:nvPr/>
            </p:nvSpPr>
            <p:spPr>
              <a:xfrm>
                <a:off x="4920829" y="1192179"/>
                <a:ext cx="200354" cy="171774"/>
              </a:xfrm>
              <a:custGeom>
                <a:rect b="b" l="l" r="r" t="t"/>
                <a:pathLst>
                  <a:path extrusionOk="0" h="2344" w="2734">
                    <a:moveTo>
                      <a:pt x="1169" y="1"/>
                    </a:moveTo>
                    <a:cubicBezTo>
                      <a:pt x="525" y="1"/>
                      <a:pt x="1" y="525"/>
                      <a:pt x="1" y="1176"/>
                    </a:cubicBezTo>
                    <a:cubicBezTo>
                      <a:pt x="1" y="1880"/>
                      <a:pt x="576" y="2344"/>
                      <a:pt x="1175" y="2344"/>
                    </a:cubicBezTo>
                    <a:cubicBezTo>
                      <a:pt x="1462" y="2344"/>
                      <a:pt x="1754" y="2237"/>
                      <a:pt x="1992" y="2000"/>
                    </a:cubicBezTo>
                    <a:cubicBezTo>
                      <a:pt x="2733" y="1266"/>
                      <a:pt x="2209" y="1"/>
                      <a:pt x="1169" y="1"/>
                    </a:cubicBez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0" name="Google Shape;1980;p39"/>
              <p:cNvSpPr/>
              <p:nvPr/>
            </p:nvSpPr>
            <p:spPr>
              <a:xfrm>
                <a:off x="4920829" y="1192179"/>
                <a:ext cx="200354" cy="171774"/>
              </a:xfrm>
              <a:custGeom>
                <a:rect b="b" l="l" r="r" t="t"/>
                <a:pathLst>
                  <a:path extrusionOk="0" h="2344" w="2734">
                    <a:moveTo>
                      <a:pt x="1169" y="1"/>
                    </a:moveTo>
                    <a:cubicBezTo>
                      <a:pt x="525" y="1"/>
                      <a:pt x="1" y="525"/>
                      <a:pt x="1" y="1176"/>
                    </a:cubicBezTo>
                    <a:cubicBezTo>
                      <a:pt x="1" y="1880"/>
                      <a:pt x="576" y="2344"/>
                      <a:pt x="1175" y="2344"/>
                    </a:cubicBezTo>
                    <a:cubicBezTo>
                      <a:pt x="1462" y="2344"/>
                      <a:pt x="1754" y="2237"/>
                      <a:pt x="1992" y="2000"/>
                    </a:cubicBezTo>
                    <a:cubicBezTo>
                      <a:pt x="2733" y="1266"/>
                      <a:pt x="2209" y="1"/>
                      <a:pt x="1169" y="1"/>
                    </a:cubicBez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1" name="Google Shape;1981;p39"/>
              <p:cNvSpPr/>
              <p:nvPr/>
            </p:nvSpPr>
            <p:spPr>
              <a:xfrm>
                <a:off x="4761218" y="1452261"/>
                <a:ext cx="171188" cy="171774"/>
              </a:xfrm>
              <a:custGeom>
                <a:rect b="b" l="l" r="r" t="t"/>
                <a:pathLst>
                  <a:path extrusionOk="0" h="2344" w="2336">
                    <a:moveTo>
                      <a:pt x="1168" y="0"/>
                    </a:moveTo>
                    <a:cubicBezTo>
                      <a:pt x="524" y="0"/>
                      <a:pt x="0" y="524"/>
                      <a:pt x="0" y="1175"/>
                    </a:cubicBezTo>
                    <a:cubicBezTo>
                      <a:pt x="0" y="1819"/>
                      <a:pt x="524" y="2343"/>
                      <a:pt x="1168" y="2343"/>
                    </a:cubicBezTo>
                    <a:cubicBezTo>
                      <a:pt x="1812" y="2343"/>
                      <a:pt x="2336" y="1819"/>
                      <a:pt x="2336" y="1175"/>
                    </a:cubicBezTo>
                    <a:cubicBezTo>
                      <a:pt x="2336" y="524"/>
                      <a:pt x="1812" y="0"/>
                      <a:pt x="1168" y="0"/>
                    </a:cubicBez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2" name="Google Shape;1982;p39"/>
              <p:cNvSpPr/>
              <p:nvPr/>
            </p:nvSpPr>
            <p:spPr>
              <a:xfrm>
                <a:off x="4729413" y="1966784"/>
                <a:ext cx="200281" cy="171628"/>
              </a:xfrm>
              <a:custGeom>
                <a:rect b="b" l="l" r="r" t="t"/>
                <a:pathLst>
                  <a:path extrusionOk="0" h="2342" w="2733">
                    <a:moveTo>
                      <a:pt x="1565" y="1"/>
                    </a:moveTo>
                    <a:cubicBezTo>
                      <a:pt x="517" y="1"/>
                      <a:pt x="0" y="1258"/>
                      <a:pt x="734" y="1999"/>
                    </a:cubicBezTo>
                    <a:cubicBezTo>
                      <a:pt x="970" y="2236"/>
                      <a:pt x="1262" y="2341"/>
                      <a:pt x="1549" y="2341"/>
                    </a:cubicBezTo>
                    <a:cubicBezTo>
                      <a:pt x="2151" y="2341"/>
                      <a:pt x="2733" y="1874"/>
                      <a:pt x="2733" y="1168"/>
                    </a:cubicBezTo>
                    <a:cubicBezTo>
                      <a:pt x="2733" y="525"/>
                      <a:pt x="2209" y="1"/>
                      <a:pt x="1565" y="1"/>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3" name="Google Shape;1983;p39"/>
              <p:cNvSpPr/>
              <p:nvPr/>
            </p:nvSpPr>
            <p:spPr>
              <a:xfrm>
                <a:off x="4885726" y="2224082"/>
                <a:ext cx="200281" cy="171628"/>
              </a:xfrm>
              <a:custGeom>
                <a:rect b="b" l="l" r="r" t="t"/>
                <a:pathLst>
                  <a:path extrusionOk="0" h="2342" w="2733">
                    <a:moveTo>
                      <a:pt x="1565" y="0"/>
                    </a:moveTo>
                    <a:cubicBezTo>
                      <a:pt x="525" y="0"/>
                      <a:pt x="1" y="1258"/>
                      <a:pt x="742" y="1999"/>
                    </a:cubicBezTo>
                    <a:cubicBezTo>
                      <a:pt x="978" y="2235"/>
                      <a:pt x="1269" y="2341"/>
                      <a:pt x="1555" y="2341"/>
                    </a:cubicBezTo>
                    <a:cubicBezTo>
                      <a:pt x="2155" y="2341"/>
                      <a:pt x="2733" y="1873"/>
                      <a:pt x="2733" y="1168"/>
                    </a:cubicBezTo>
                    <a:cubicBezTo>
                      <a:pt x="2733" y="524"/>
                      <a:pt x="2209" y="0"/>
                      <a:pt x="1565" y="0"/>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4" name="Google Shape;1984;p39"/>
              <p:cNvSpPr/>
              <p:nvPr/>
            </p:nvSpPr>
            <p:spPr>
              <a:xfrm>
                <a:off x="4951022" y="2478083"/>
                <a:ext cx="200281" cy="171701"/>
              </a:xfrm>
              <a:custGeom>
                <a:rect b="b" l="l" r="r" t="t"/>
                <a:pathLst>
                  <a:path extrusionOk="0" h="2343" w="2733">
                    <a:moveTo>
                      <a:pt x="1565" y="0"/>
                    </a:moveTo>
                    <a:cubicBezTo>
                      <a:pt x="517" y="0"/>
                      <a:pt x="1" y="1258"/>
                      <a:pt x="734" y="1999"/>
                    </a:cubicBezTo>
                    <a:cubicBezTo>
                      <a:pt x="974" y="2236"/>
                      <a:pt x="1268" y="2343"/>
                      <a:pt x="1555" y="2343"/>
                    </a:cubicBezTo>
                    <a:cubicBezTo>
                      <a:pt x="2157" y="2343"/>
                      <a:pt x="2733" y="1877"/>
                      <a:pt x="2733" y="1168"/>
                    </a:cubicBezTo>
                    <a:cubicBezTo>
                      <a:pt x="2733" y="524"/>
                      <a:pt x="2209" y="0"/>
                      <a:pt x="1565" y="0"/>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5" name="Google Shape;1985;p39"/>
              <p:cNvSpPr/>
              <p:nvPr/>
            </p:nvSpPr>
            <p:spPr>
              <a:xfrm>
                <a:off x="4932921" y="2750184"/>
                <a:ext cx="200867" cy="171554"/>
              </a:xfrm>
              <a:custGeom>
                <a:rect b="b" l="l" r="r" t="t"/>
                <a:pathLst>
                  <a:path extrusionOk="0" h="2341" w="2741">
                    <a:moveTo>
                      <a:pt x="1565" y="0"/>
                    </a:moveTo>
                    <a:cubicBezTo>
                      <a:pt x="524" y="0"/>
                      <a:pt x="0" y="1258"/>
                      <a:pt x="742" y="1999"/>
                    </a:cubicBezTo>
                    <a:cubicBezTo>
                      <a:pt x="978" y="2235"/>
                      <a:pt x="1270" y="2341"/>
                      <a:pt x="1556" y="2341"/>
                    </a:cubicBezTo>
                    <a:cubicBezTo>
                      <a:pt x="2159" y="2341"/>
                      <a:pt x="2740" y="1873"/>
                      <a:pt x="2740" y="1168"/>
                    </a:cubicBezTo>
                    <a:cubicBezTo>
                      <a:pt x="2740" y="524"/>
                      <a:pt x="2216" y="0"/>
                      <a:pt x="1565" y="0"/>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6" name="Google Shape;1986;p39"/>
              <p:cNvSpPr/>
              <p:nvPr/>
            </p:nvSpPr>
            <p:spPr>
              <a:xfrm>
                <a:off x="4862129" y="2992605"/>
                <a:ext cx="200354" cy="171481"/>
              </a:xfrm>
              <a:custGeom>
                <a:rect b="b" l="l" r="r" t="t"/>
                <a:pathLst>
                  <a:path extrusionOk="0" h="2340" w="2734">
                    <a:moveTo>
                      <a:pt x="1565" y="1"/>
                    </a:moveTo>
                    <a:cubicBezTo>
                      <a:pt x="525" y="1"/>
                      <a:pt x="1" y="1258"/>
                      <a:pt x="734" y="1992"/>
                    </a:cubicBezTo>
                    <a:cubicBezTo>
                      <a:pt x="974" y="2232"/>
                      <a:pt x="1269" y="2339"/>
                      <a:pt x="1557" y="2339"/>
                    </a:cubicBezTo>
                    <a:cubicBezTo>
                      <a:pt x="2158" y="2339"/>
                      <a:pt x="2733" y="1872"/>
                      <a:pt x="2733" y="1168"/>
                    </a:cubicBezTo>
                    <a:cubicBezTo>
                      <a:pt x="2733" y="525"/>
                      <a:pt x="2209" y="1"/>
                      <a:pt x="1565" y="1"/>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7" name="Google Shape;1987;p39"/>
              <p:cNvSpPr/>
              <p:nvPr/>
            </p:nvSpPr>
            <p:spPr>
              <a:xfrm>
                <a:off x="4726115" y="3258697"/>
                <a:ext cx="200281" cy="171408"/>
              </a:xfrm>
              <a:custGeom>
                <a:rect b="b" l="l" r="r" t="t"/>
                <a:pathLst>
                  <a:path extrusionOk="0" h="2339" w="2733">
                    <a:moveTo>
                      <a:pt x="1565" y="0"/>
                    </a:moveTo>
                    <a:cubicBezTo>
                      <a:pt x="524" y="0"/>
                      <a:pt x="0" y="1258"/>
                      <a:pt x="741" y="1991"/>
                    </a:cubicBezTo>
                    <a:cubicBezTo>
                      <a:pt x="979" y="2232"/>
                      <a:pt x="1272" y="2339"/>
                      <a:pt x="1559" y="2339"/>
                    </a:cubicBezTo>
                    <a:cubicBezTo>
                      <a:pt x="2158" y="2339"/>
                      <a:pt x="2733" y="1871"/>
                      <a:pt x="2733" y="1168"/>
                    </a:cubicBezTo>
                    <a:cubicBezTo>
                      <a:pt x="2733" y="524"/>
                      <a:pt x="2209" y="0"/>
                      <a:pt x="1565" y="0"/>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8" name="Google Shape;1988;p39"/>
              <p:cNvSpPr/>
              <p:nvPr/>
            </p:nvSpPr>
            <p:spPr>
              <a:xfrm>
                <a:off x="4214303" y="1966784"/>
                <a:ext cx="200281" cy="171628"/>
              </a:xfrm>
              <a:custGeom>
                <a:rect b="b" l="l" r="r" t="t"/>
                <a:pathLst>
                  <a:path extrusionOk="0" h="2342" w="2733">
                    <a:moveTo>
                      <a:pt x="1168" y="1"/>
                    </a:moveTo>
                    <a:cubicBezTo>
                      <a:pt x="524" y="1"/>
                      <a:pt x="0" y="525"/>
                      <a:pt x="0" y="1168"/>
                    </a:cubicBezTo>
                    <a:cubicBezTo>
                      <a:pt x="0" y="1874"/>
                      <a:pt x="578" y="2341"/>
                      <a:pt x="1181" y="2341"/>
                    </a:cubicBezTo>
                    <a:cubicBezTo>
                      <a:pt x="1468" y="2341"/>
                      <a:pt x="1760" y="2236"/>
                      <a:pt x="1999" y="1999"/>
                    </a:cubicBezTo>
                    <a:cubicBezTo>
                      <a:pt x="2733" y="1258"/>
                      <a:pt x="2209" y="1"/>
                      <a:pt x="1168" y="1"/>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1989" name="Google Shape;1989;p39"/>
              <p:cNvSpPr/>
              <p:nvPr/>
            </p:nvSpPr>
            <p:spPr>
              <a:xfrm>
                <a:off x="4057403" y="2224082"/>
                <a:ext cx="171774" cy="171188"/>
              </a:xfrm>
              <a:custGeom>
                <a:rect b="b" l="l" r="r" t="t"/>
                <a:pathLst>
                  <a:path extrusionOk="0" h="2336" w="2344">
                    <a:moveTo>
                      <a:pt x="1176" y="0"/>
                    </a:moveTo>
                    <a:cubicBezTo>
                      <a:pt x="524" y="0"/>
                      <a:pt x="0" y="524"/>
                      <a:pt x="0" y="1168"/>
                    </a:cubicBezTo>
                    <a:cubicBezTo>
                      <a:pt x="0" y="1812"/>
                      <a:pt x="524" y="2336"/>
                      <a:pt x="1176" y="2336"/>
                    </a:cubicBezTo>
                    <a:cubicBezTo>
                      <a:pt x="1819" y="2336"/>
                      <a:pt x="2343" y="1812"/>
                      <a:pt x="2343" y="1168"/>
                    </a:cubicBezTo>
                    <a:cubicBezTo>
                      <a:pt x="2343" y="524"/>
                      <a:pt x="1819" y="0"/>
                      <a:pt x="1176" y="0"/>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1990" name="Google Shape;1990;p39"/>
              <p:cNvSpPr/>
              <p:nvPr/>
            </p:nvSpPr>
            <p:spPr>
              <a:xfrm>
                <a:off x="3992694" y="2478083"/>
                <a:ext cx="200281" cy="171701"/>
              </a:xfrm>
              <a:custGeom>
                <a:rect b="b" l="l" r="r" t="t"/>
                <a:pathLst>
                  <a:path extrusionOk="0" h="2343" w="2733">
                    <a:moveTo>
                      <a:pt x="1168" y="0"/>
                    </a:moveTo>
                    <a:cubicBezTo>
                      <a:pt x="524" y="0"/>
                      <a:pt x="0" y="524"/>
                      <a:pt x="0" y="1168"/>
                    </a:cubicBezTo>
                    <a:cubicBezTo>
                      <a:pt x="0" y="1877"/>
                      <a:pt x="576" y="2343"/>
                      <a:pt x="1175" y="2343"/>
                    </a:cubicBezTo>
                    <a:cubicBezTo>
                      <a:pt x="1462" y="2343"/>
                      <a:pt x="1754" y="2236"/>
                      <a:pt x="1991" y="1999"/>
                    </a:cubicBezTo>
                    <a:cubicBezTo>
                      <a:pt x="2732" y="1258"/>
                      <a:pt x="2208" y="0"/>
                      <a:pt x="1168" y="0"/>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1991" name="Google Shape;1991;p39"/>
              <p:cNvSpPr/>
              <p:nvPr/>
            </p:nvSpPr>
            <p:spPr>
              <a:xfrm>
                <a:off x="4010209" y="2750184"/>
                <a:ext cx="200281" cy="171554"/>
              </a:xfrm>
              <a:custGeom>
                <a:rect b="b" l="l" r="r" t="t"/>
                <a:pathLst>
                  <a:path extrusionOk="0" h="2341" w="2733">
                    <a:moveTo>
                      <a:pt x="1168" y="0"/>
                    </a:moveTo>
                    <a:cubicBezTo>
                      <a:pt x="525" y="0"/>
                      <a:pt x="1" y="524"/>
                      <a:pt x="1" y="1168"/>
                    </a:cubicBezTo>
                    <a:cubicBezTo>
                      <a:pt x="1" y="1873"/>
                      <a:pt x="578" y="2341"/>
                      <a:pt x="1181" y="2341"/>
                    </a:cubicBezTo>
                    <a:cubicBezTo>
                      <a:pt x="1468" y="2341"/>
                      <a:pt x="1760" y="2235"/>
                      <a:pt x="1999" y="1999"/>
                    </a:cubicBezTo>
                    <a:cubicBezTo>
                      <a:pt x="2733" y="1258"/>
                      <a:pt x="2216"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2" name="Google Shape;1992;p39"/>
              <p:cNvSpPr/>
              <p:nvPr/>
            </p:nvSpPr>
            <p:spPr>
              <a:xfrm>
                <a:off x="4081000" y="2992605"/>
                <a:ext cx="200794" cy="171481"/>
              </a:xfrm>
              <a:custGeom>
                <a:rect b="b" l="l" r="r" t="t"/>
                <a:pathLst>
                  <a:path extrusionOk="0" h="2340" w="2740">
                    <a:moveTo>
                      <a:pt x="1175" y="1"/>
                    </a:moveTo>
                    <a:cubicBezTo>
                      <a:pt x="524" y="1"/>
                      <a:pt x="0" y="525"/>
                      <a:pt x="0" y="1168"/>
                    </a:cubicBezTo>
                    <a:cubicBezTo>
                      <a:pt x="0" y="1872"/>
                      <a:pt x="578" y="2339"/>
                      <a:pt x="1180" y="2339"/>
                    </a:cubicBezTo>
                    <a:cubicBezTo>
                      <a:pt x="1468" y="2339"/>
                      <a:pt x="1761" y="2232"/>
                      <a:pt x="1999" y="1992"/>
                    </a:cubicBezTo>
                    <a:cubicBezTo>
                      <a:pt x="2740" y="1258"/>
                      <a:pt x="2216" y="1"/>
                      <a:pt x="1175" y="1"/>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3" name="Google Shape;1993;p39"/>
              <p:cNvSpPr/>
              <p:nvPr/>
            </p:nvSpPr>
            <p:spPr>
              <a:xfrm>
                <a:off x="4217015" y="3258697"/>
                <a:ext cx="200281" cy="171408"/>
              </a:xfrm>
              <a:custGeom>
                <a:rect b="b" l="l" r="r" t="t"/>
                <a:pathLst>
                  <a:path extrusionOk="0" h="2339" w="2733">
                    <a:moveTo>
                      <a:pt x="1168" y="0"/>
                    </a:moveTo>
                    <a:cubicBezTo>
                      <a:pt x="525" y="0"/>
                      <a:pt x="1" y="524"/>
                      <a:pt x="1" y="1168"/>
                    </a:cubicBezTo>
                    <a:cubicBezTo>
                      <a:pt x="1" y="1871"/>
                      <a:pt x="579" y="2339"/>
                      <a:pt x="1180" y="2339"/>
                    </a:cubicBezTo>
                    <a:cubicBezTo>
                      <a:pt x="1468" y="2339"/>
                      <a:pt x="1762" y="2232"/>
                      <a:pt x="1999" y="1991"/>
                    </a:cubicBezTo>
                    <a:cubicBezTo>
                      <a:pt x="2733" y="1258"/>
                      <a:pt x="2216"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4" name="Google Shape;1994;p39"/>
              <p:cNvSpPr/>
              <p:nvPr/>
            </p:nvSpPr>
            <p:spPr>
              <a:xfrm>
                <a:off x="4757920" y="3781501"/>
                <a:ext cx="171774" cy="171774"/>
              </a:xfrm>
              <a:custGeom>
                <a:rect b="b" l="l" r="r" t="t"/>
                <a:pathLst>
                  <a:path extrusionOk="0" h="2344" w="2344">
                    <a:moveTo>
                      <a:pt x="1168" y="0"/>
                    </a:moveTo>
                    <a:cubicBezTo>
                      <a:pt x="525" y="0"/>
                      <a:pt x="1" y="524"/>
                      <a:pt x="1" y="1175"/>
                    </a:cubicBezTo>
                    <a:cubicBezTo>
                      <a:pt x="1" y="1819"/>
                      <a:pt x="525" y="2343"/>
                      <a:pt x="1168" y="2343"/>
                    </a:cubicBezTo>
                    <a:cubicBezTo>
                      <a:pt x="1820" y="2343"/>
                      <a:pt x="2344" y="1819"/>
                      <a:pt x="2344" y="1175"/>
                    </a:cubicBezTo>
                    <a:cubicBezTo>
                      <a:pt x="2344" y="524"/>
                      <a:pt x="1820"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5" name="Google Shape;1995;p39"/>
              <p:cNvSpPr/>
              <p:nvPr/>
            </p:nvSpPr>
            <p:spPr>
              <a:xfrm>
                <a:off x="4885726" y="4038726"/>
                <a:ext cx="200281" cy="171774"/>
              </a:xfrm>
              <a:custGeom>
                <a:rect b="b" l="l" r="r" t="t"/>
                <a:pathLst>
                  <a:path extrusionOk="0" h="2344" w="2733">
                    <a:moveTo>
                      <a:pt x="1565" y="1"/>
                    </a:moveTo>
                    <a:cubicBezTo>
                      <a:pt x="525" y="1"/>
                      <a:pt x="1" y="1258"/>
                      <a:pt x="742" y="2000"/>
                    </a:cubicBezTo>
                    <a:cubicBezTo>
                      <a:pt x="979" y="2237"/>
                      <a:pt x="1271" y="2343"/>
                      <a:pt x="1558" y="2343"/>
                    </a:cubicBezTo>
                    <a:cubicBezTo>
                      <a:pt x="2157" y="2343"/>
                      <a:pt x="2733" y="1878"/>
                      <a:pt x="2733" y="1169"/>
                    </a:cubicBezTo>
                    <a:cubicBezTo>
                      <a:pt x="2733" y="525"/>
                      <a:pt x="2209" y="1"/>
                      <a:pt x="1565" y="1"/>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6" name="Google Shape;1996;p39"/>
              <p:cNvSpPr/>
              <p:nvPr/>
            </p:nvSpPr>
            <p:spPr>
              <a:xfrm>
                <a:off x="4225809" y="3781501"/>
                <a:ext cx="200867" cy="171994"/>
              </a:xfrm>
              <a:custGeom>
                <a:rect b="b" l="l" r="r" t="t"/>
                <a:pathLst>
                  <a:path extrusionOk="0" h="2347" w="2741">
                    <a:moveTo>
                      <a:pt x="1176" y="0"/>
                    </a:moveTo>
                    <a:cubicBezTo>
                      <a:pt x="524" y="0"/>
                      <a:pt x="0" y="524"/>
                      <a:pt x="0" y="1175"/>
                    </a:cubicBezTo>
                    <a:cubicBezTo>
                      <a:pt x="0" y="1879"/>
                      <a:pt x="579" y="2346"/>
                      <a:pt x="1180" y="2346"/>
                    </a:cubicBezTo>
                    <a:cubicBezTo>
                      <a:pt x="1468" y="2346"/>
                      <a:pt x="1761" y="2239"/>
                      <a:pt x="1999" y="1999"/>
                    </a:cubicBezTo>
                    <a:cubicBezTo>
                      <a:pt x="2740" y="1265"/>
                      <a:pt x="2216" y="0"/>
                      <a:pt x="1176" y="0"/>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7" name="Google Shape;1997;p39"/>
              <p:cNvSpPr/>
              <p:nvPr/>
            </p:nvSpPr>
            <p:spPr>
              <a:xfrm>
                <a:off x="4069495" y="4038726"/>
                <a:ext cx="200281" cy="171774"/>
              </a:xfrm>
              <a:custGeom>
                <a:rect b="b" l="l" r="r" t="t"/>
                <a:pathLst>
                  <a:path extrusionOk="0" h="2344" w="2733">
                    <a:moveTo>
                      <a:pt x="1168" y="1"/>
                    </a:moveTo>
                    <a:cubicBezTo>
                      <a:pt x="524" y="1"/>
                      <a:pt x="0" y="525"/>
                      <a:pt x="0" y="1169"/>
                    </a:cubicBezTo>
                    <a:cubicBezTo>
                      <a:pt x="0" y="1878"/>
                      <a:pt x="576" y="2343"/>
                      <a:pt x="1177" y="2343"/>
                    </a:cubicBezTo>
                    <a:cubicBezTo>
                      <a:pt x="1465" y="2343"/>
                      <a:pt x="1759" y="2237"/>
                      <a:pt x="1999" y="2000"/>
                    </a:cubicBezTo>
                    <a:cubicBezTo>
                      <a:pt x="2732" y="1258"/>
                      <a:pt x="2208" y="1"/>
                      <a:pt x="1168" y="1"/>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8" name="Google Shape;1998;p39"/>
              <p:cNvSpPr/>
              <p:nvPr/>
            </p:nvSpPr>
            <p:spPr>
              <a:xfrm>
                <a:off x="4395313" y="1667275"/>
                <a:ext cx="313869" cy="268361"/>
              </a:xfrm>
              <a:custGeom>
                <a:rect b="b" l="l" r="r" t="t"/>
                <a:pathLst>
                  <a:path extrusionOk="0" h="3662" w="4283">
                    <a:moveTo>
                      <a:pt x="2448" y="0"/>
                    </a:moveTo>
                    <a:cubicBezTo>
                      <a:pt x="816" y="0"/>
                      <a:pt x="1" y="1969"/>
                      <a:pt x="1153" y="3122"/>
                    </a:cubicBezTo>
                    <a:cubicBezTo>
                      <a:pt x="1526" y="3495"/>
                      <a:pt x="1985" y="3662"/>
                      <a:pt x="2435" y="3662"/>
                    </a:cubicBezTo>
                    <a:cubicBezTo>
                      <a:pt x="3378" y="3662"/>
                      <a:pt x="4282" y="2931"/>
                      <a:pt x="4282" y="1827"/>
                    </a:cubicBezTo>
                    <a:cubicBezTo>
                      <a:pt x="4282" y="816"/>
                      <a:pt x="3459" y="0"/>
                      <a:pt x="2448" y="0"/>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1999" name="Google Shape;1999;p39"/>
              <p:cNvSpPr/>
              <p:nvPr/>
            </p:nvSpPr>
            <p:spPr>
              <a:xfrm>
                <a:off x="4429317" y="3478694"/>
                <a:ext cx="294669" cy="268434"/>
              </a:xfrm>
              <a:custGeom>
                <a:rect b="b" l="l" r="r" t="t"/>
                <a:pathLst>
                  <a:path extrusionOk="0" h="3663" w="4021">
                    <a:moveTo>
                      <a:pt x="2011" y="0"/>
                    </a:moveTo>
                    <a:cubicBezTo>
                      <a:pt x="1543" y="0"/>
                      <a:pt x="1075" y="180"/>
                      <a:pt x="719" y="539"/>
                    </a:cubicBezTo>
                    <a:cubicBezTo>
                      <a:pt x="1" y="1250"/>
                      <a:pt x="1" y="2410"/>
                      <a:pt x="719" y="3129"/>
                    </a:cubicBezTo>
                    <a:cubicBezTo>
                      <a:pt x="1075" y="3485"/>
                      <a:pt x="1543" y="3662"/>
                      <a:pt x="2011" y="3662"/>
                    </a:cubicBezTo>
                    <a:cubicBezTo>
                      <a:pt x="2480" y="3662"/>
                      <a:pt x="2950" y="3485"/>
                      <a:pt x="3309" y="3129"/>
                    </a:cubicBezTo>
                    <a:cubicBezTo>
                      <a:pt x="4020" y="2410"/>
                      <a:pt x="4020" y="1250"/>
                      <a:pt x="3309" y="539"/>
                    </a:cubicBezTo>
                    <a:cubicBezTo>
                      <a:pt x="2950" y="180"/>
                      <a:pt x="2480" y="0"/>
                      <a:pt x="2011" y="0"/>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0" name="Google Shape;2000;p39"/>
              <p:cNvSpPr/>
              <p:nvPr/>
            </p:nvSpPr>
            <p:spPr>
              <a:xfrm>
                <a:off x="4201112" y="2281683"/>
                <a:ext cx="380776" cy="53276"/>
              </a:xfrm>
              <a:custGeom>
                <a:rect b="b" l="l" r="r" t="t"/>
                <a:pathLst>
                  <a:path extrusionOk="0" h="727" w="5196">
                    <a:moveTo>
                      <a:pt x="1" y="0"/>
                    </a:moveTo>
                    <a:lnTo>
                      <a:pt x="1" y="726"/>
                    </a:lnTo>
                    <a:lnTo>
                      <a:pt x="5196" y="726"/>
                    </a:lnTo>
                    <a:lnTo>
                      <a:pt x="5196" y="0"/>
                    </a:ln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2001" name="Google Shape;2001;p39"/>
              <p:cNvSpPr/>
              <p:nvPr/>
            </p:nvSpPr>
            <p:spPr>
              <a:xfrm>
                <a:off x="4563206" y="2281683"/>
                <a:ext cx="381289" cy="53276"/>
              </a:xfrm>
              <a:custGeom>
                <a:rect b="b" l="l" r="r" t="t"/>
                <a:pathLst>
                  <a:path extrusionOk="0" h="727" w="5203">
                    <a:moveTo>
                      <a:pt x="0" y="0"/>
                    </a:moveTo>
                    <a:lnTo>
                      <a:pt x="0" y="726"/>
                    </a:lnTo>
                    <a:lnTo>
                      <a:pt x="5203" y="726"/>
                    </a:lnTo>
                    <a:lnTo>
                      <a:pt x="5203" y="0"/>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2" name="Google Shape;2002;p39"/>
              <p:cNvSpPr/>
              <p:nvPr/>
            </p:nvSpPr>
            <p:spPr>
              <a:xfrm>
                <a:off x="4143511" y="2543305"/>
                <a:ext cx="444971" cy="53350"/>
              </a:xfrm>
              <a:custGeom>
                <a:rect b="b" l="l" r="r" t="t"/>
                <a:pathLst>
                  <a:path extrusionOk="0" h="728" w="6072">
                    <a:moveTo>
                      <a:pt x="1" y="1"/>
                    </a:moveTo>
                    <a:lnTo>
                      <a:pt x="1" y="727"/>
                    </a:lnTo>
                    <a:lnTo>
                      <a:pt x="6071" y="727"/>
                    </a:lnTo>
                    <a:lnTo>
                      <a:pt x="6071" y="1"/>
                    </a:ln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2003" name="Google Shape;2003;p39"/>
              <p:cNvSpPr/>
              <p:nvPr/>
            </p:nvSpPr>
            <p:spPr>
              <a:xfrm>
                <a:off x="4567016" y="2543305"/>
                <a:ext cx="445484" cy="53350"/>
              </a:xfrm>
              <a:custGeom>
                <a:rect b="b" l="l" r="r" t="t"/>
                <a:pathLst>
                  <a:path extrusionOk="0" h="728" w="6079">
                    <a:moveTo>
                      <a:pt x="1" y="1"/>
                    </a:moveTo>
                    <a:lnTo>
                      <a:pt x="1" y="727"/>
                    </a:lnTo>
                    <a:lnTo>
                      <a:pt x="6079" y="727"/>
                    </a:lnTo>
                    <a:lnTo>
                      <a:pt x="6079" y="1"/>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4" name="Google Shape;2004;p39"/>
              <p:cNvSpPr/>
              <p:nvPr/>
            </p:nvSpPr>
            <p:spPr>
              <a:xfrm>
                <a:off x="4143511" y="3057388"/>
                <a:ext cx="444971" cy="53276"/>
              </a:xfrm>
              <a:custGeom>
                <a:rect b="b" l="l" r="r" t="t"/>
                <a:pathLst>
                  <a:path extrusionOk="0" h="727" w="6072">
                    <a:moveTo>
                      <a:pt x="1" y="0"/>
                    </a:moveTo>
                    <a:lnTo>
                      <a:pt x="1" y="726"/>
                    </a:lnTo>
                    <a:lnTo>
                      <a:pt x="6071" y="726"/>
                    </a:lnTo>
                    <a:lnTo>
                      <a:pt x="6071" y="0"/>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5" name="Google Shape;2005;p39"/>
              <p:cNvSpPr/>
              <p:nvPr/>
            </p:nvSpPr>
            <p:spPr>
              <a:xfrm>
                <a:off x="4567016" y="3057388"/>
                <a:ext cx="445484" cy="53276"/>
              </a:xfrm>
              <a:custGeom>
                <a:rect b="b" l="l" r="r" t="t"/>
                <a:pathLst>
                  <a:path extrusionOk="0" h="727" w="6079">
                    <a:moveTo>
                      <a:pt x="1" y="0"/>
                    </a:moveTo>
                    <a:lnTo>
                      <a:pt x="1" y="726"/>
                    </a:lnTo>
                    <a:lnTo>
                      <a:pt x="6079" y="726"/>
                    </a:lnTo>
                    <a:lnTo>
                      <a:pt x="6079" y="0"/>
                    </a:ln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6" name="Google Shape;2006;p39"/>
              <p:cNvSpPr/>
              <p:nvPr/>
            </p:nvSpPr>
            <p:spPr>
              <a:xfrm>
                <a:off x="4143511" y="2791296"/>
                <a:ext cx="444971" cy="53276"/>
              </a:xfrm>
              <a:custGeom>
                <a:rect b="b" l="l" r="r" t="t"/>
                <a:pathLst>
                  <a:path extrusionOk="0" h="727" w="6072">
                    <a:moveTo>
                      <a:pt x="1" y="0"/>
                    </a:moveTo>
                    <a:lnTo>
                      <a:pt x="1" y="727"/>
                    </a:lnTo>
                    <a:lnTo>
                      <a:pt x="6071" y="727"/>
                    </a:lnTo>
                    <a:lnTo>
                      <a:pt x="6071" y="0"/>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7" name="Google Shape;2007;p39"/>
              <p:cNvSpPr/>
              <p:nvPr/>
            </p:nvSpPr>
            <p:spPr>
              <a:xfrm>
                <a:off x="4567016" y="2791296"/>
                <a:ext cx="445484" cy="53276"/>
              </a:xfrm>
              <a:custGeom>
                <a:rect b="b" l="l" r="r" t="t"/>
                <a:pathLst>
                  <a:path extrusionOk="0" h="727" w="6079">
                    <a:moveTo>
                      <a:pt x="1" y="0"/>
                    </a:moveTo>
                    <a:lnTo>
                      <a:pt x="1" y="727"/>
                    </a:lnTo>
                    <a:lnTo>
                      <a:pt x="6079" y="727"/>
                    </a:lnTo>
                    <a:lnTo>
                      <a:pt x="6079" y="0"/>
                    </a:ln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8" name="Google Shape;2008;p39"/>
              <p:cNvSpPr/>
              <p:nvPr/>
            </p:nvSpPr>
            <p:spPr>
              <a:xfrm>
                <a:off x="4270218" y="2028782"/>
                <a:ext cx="310571" cy="53276"/>
              </a:xfrm>
              <a:custGeom>
                <a:rect b="b" l="l" r="r" t="t"/>
                <a:pathLst>
                  <a:path extrusionOk="0" h="727" w="4238">
                    <a:moveTo>
                      <a:pt x="1" y="0"/>
                    </a:moveTo>
                    <a:lnTo>
                      <a:pt x="1" y="727"/>
                    </a:lnTo>
                    <a:lnTo>
                      <a:pt x="4238" y="727"/>
                    </a:lnTo>
                    <a:lnTo>
                      <a:pt x="4238" y="0"/>
                    </a:ln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2009" name="Google Shape;2009;p39"/>
              <p:cNvSpPr/>
              <p:nvPr/>
            </p:nvSpPr>
            <p:spPr>
              <a:xfrm>
                <a:off x="4565917" y="2028782"/>
                <a:ext cx="310571" cy="53276"/>
              </a:xfrm>
              <a:custGeom>
                <a:rect b="b" l="l" r="r" t="t"/>
                <a:pathLst>
                  <a:path extrusionOk="0" h="727" w="4238">
                    <a:moveTo>
                      <a:pt x="1" y="0"/>
                    </a:moveTo>
                    <a:lnTo>
                      <a:pt x="1" y="727"/>
                    </a:lnTo>
                    <a:lnTo>
                      <a:pt x="4237" y="727"/>
                    </a:lnTo>
                    <a:lnTo>
                      <a:pt x="4237" y="0"/>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0" name="Google Shape;2010;p39"/>
              <p:cNvSpPr/>
              <p:nvPr/>
            </p:nvSpPr>
            <p:spPr>
              <a:xfrm>
                <a:off x="4270218" y="3319010"/>
                <a:ext cx="310571" cy="53276"/>
              </a:xfrm>
              <a:custGeom>
                <a:rect b="b" l="l" r="r" t="t"/>
                <a:pathLst>
                  <a:path extrusionOk="0" h="727" w="4238">
                    <a:moveTo>
                      <a:pt x="1" y="1"/>
                    </a:moveTo>
                    <a:lnTo>
                      <a:pt x="1" y="727"/>
                    </a:lnTo>
                    <a:lnTo>
                      <a:pt x="4238" y="727"/>
                    </a:lnTo>
                    <a:lnTo>
                      <a:pt x="4238" y="1"/>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1" name="Google Shape;2011;p39"/>
              <p:cNvSpPr/>
              <p:nvPr/>
            </p:nvSpPr>
            <p:spPr>
              <a:xfrm>
                <a:off x="4565917" y="3319010"/>
                <a:ext cx="310571" cy="53276"/>
              </a:xfrm>
              <a:custGeom>
                <a:rect b="b" l="l" r="r" t="t"/>
                <a:pathLst>
                  <a:path extrusionOk="0" h="727" w="4238">
                    <a:moveTo>
                      <a:pt x="1" y="1"/>
                    </a:moveTo>
                    <a:lnTo>
                      <a:pt x="1" y="727"/>
                    </a:lnTo>
                    <a:lnTo>
                      <a:pt x="4237" y="727"/>
                    </a:lnTo>
                    <a:lnTo>
                      <a:pt x="4237" y="1"/>
                    </a:ln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2" name="Google Shape;2012;p39"/>
              <p:cNvSpPr/>
              <p:nvPr/>
            </p:nvSpPr>
            <p:spPr>
              <a:xfrm>
                <a:off x="4567016" y="4099625"/>
                <a:ext cx="445484" cy="52763"/>
              </a:xfrm>
              <a:custGeom>
                <a:rect b="b" l="l" r="r" t="t"/>
                <a:pathLst>
                  <a:path extrusionOk="0" h="720" w="6079">
                    <a:moveTo>
                      <a:pt x="1" y="1"/>
                    </a:moveTo>
                    <a:lnTo>
                      <a:pt x="1" y="719"/>
                    </a:lnTo>
                    <a:lnTo>
                      <a:pt x="6079" y="719"/>
                    </a:lnTo>
                    <a:lnTo>
                      <a:pt x="6079" y="1"/>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3" name="Google Shape;2013;p39"/>
              <p:cNvSpPr/>
              <p:nvPr/>
            </p:nvSpPr>
            <p:spPr>
              <a:xfrm>
                <a:off x="4143511" y="4099625"/>
                <a:ext cx="444971" cy="52763"/>
              </a:xfrm>
              <a:custGeom>
                <a:rect b="b" l="l" r="r" t="t"/>
                <a:pathLst>
                  <a:path extrusionOk="0" h="720" w="6072">
                    <a:moveTo>
                      <a:pt x="1" y="1"/>
                    </a:moveTo>
                    <a:lnTo>
                      <a:pt x="1" y="719"/>
                    </a:lnTo>
                    <a:lnTo>
                      <a:pt x="6071" y="719"/>
                    </a:lnTo>
                    <a:lnTo>
                      <a:pt x="6071" y="1"/>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4" name="Google Shape;2014;p39"/>
              <p:cNvSpPr/>
              <p:nvPr/>
            </p:nvSpPr>
            <p:spPr>
              <a:xfrm>
                <a:off x="4574711" y="3838003"/>
                <a:ext cx="310571" cy="53276"/>
              </a:xfrm>
              <a:custGeom>
                <a:rect b="b" l="l" r="r" t="t"/>
                <a:pathLst>
                  <a:path extrusionOk="0" h="727" w="4238">
                    <a:moveTo>
                      <a:pt x="0" y="0"/>
                    </a:moveTo>
                    <a:lnTo>
                      <a:pt x="0" y="726"/>
                    </a:lnTo>
                    <a:lnTo>
                      <a:pt x="4237" y="726"/>
                    </a:lnTo>
                    <a:lnTo>
                      <a:pt x="4237" y="0"/>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5" name="Google Shape;2015;p39"/>
              <p:cNvSpPr/>
              <p:nvPr/>
            </p:nvSpPr>
            <p:spPr>
              <a:xfrm>
                <a:off x="4279012" y="3838003"/>
                <a:ext cx="310571" cy="53276"/>
              </a:xfrm>
              <a:custGeom>
                <a:rect b="b" l="l" r="r" t="t"/>
                <a:pathLst>
                  <a:path extrusionOk="0" h="727" w="4238">
                    <a:moveTo>
                      <a:pt x="1" y="0"/>
                    </a:moveTo>
                    <a:lnTo>
                      <a:pt x="1" y="726"/>
                    </a:lnTo>
                    <a:lnTo>
                      <a:pt x="4237" y="726"/>
                    </a:lnTo>
                    <a:lnTo>
                      <a:pt x="4237" y="0"/>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16" name="Google Shape;2016;p39"/>
            <p:cNvGrpSpPr/>
            <p:nvPr/>
          </p:nvGrpSpPr>
          <p:grpSpPr>
            <a:xfrm>
              <a:off x="127351" y="4159605"/>
              <a:ext cx="613331" cy="297113"/>
              <a:chOff x="4379450" y="1472663"/>
              <a:chExt cx="3161500" cy="1531513"/>
            </a:xfrm>
          </p:grpSpPr>
          <p:pic>
            <p:nvPicPr>
              <p:cNvPr id="2017" name="Google Shape;2017;p39"/>
              <p:cNvPicPr preferRelativeResize="0"/>
              <p:nvPr/>
            </p:nvPicPr>
            <p:blipFill>
              <a:blip r:embed="rId5">
                <a:alphaModFix/>
              </a:blip>
              <a:stretch>
                <a:fillRect/>
              </a:stretch>
            </p:blipFill>
            <p:spPr>
              <a:xfrm>
                <a:off x="5940750" y="1651625"/>
                <a:ext cx="1600200" cy="1352550"/>
              </a:xfrm>
              <a:prstGeom prst="rect">
                <a:avLst/>
              </a:prstGeom>
              <a:noFill/>
              <a:ln>
                <a:noFill/>
              </a:ln>
            </p:spPr>
          </p:pic>
          <p:pic>
            <p:nvPicPr>
              <p:cNvPr id="2018" name="Google Shape;2018;p39"/>
              <p:cNvPicPr preferRelativeResize="0"/>
              <p:nvPr/>
            </p:nvPicPr>
            <p:blipFill>
              <a:blip r:embed="rId6">
                <a:alphaModFix/>
              </a:blip>
              <a:stretch>
                <a:fillRect/>
              </a:stretch>
            </p:blipFill>
            <p:spPr>
              <a:xfrm>
                <a:off x="4379450" y="1472663"/>
                <a:ext cx="1466850" cy="1171575"/>
              </a:xfrm>
              <a:prstGeom prst="rect">
                <a:avLst/>
              </a:prstGeom>
              <a:noFill/>
              <a:ln>
                <a:noFill/>
              </a:ln>
            </p:spPr>
          </p:pic>
        </p:grpSp>
        <p:sp>
          <p:nvSpPr>
            <p:cNvPr id="2019" name="Google Shape;2019;p39"/>
            <p:cNvSpPr/>
            <p:nvPr/>
          </p:nvSpPr>
          <p:spPr>
            <a:xfrm rot="-4212067">
              <a:off x="296686" y="4246825"/>
              <a:ext cx="247107" cy="469838"/>
            </a:xfrm>
            <a:prstGeom prst="chord">
              <a:avLst>
                <a:gd fmla="val 5072480" name="adj1"/>
                <a:gd fmla="val 13876752" name="adj2"/>
              </a:avLst>
            </a:prstGeom>
            <a:solidFill>
              <a:srgbClr val="191919"/>
            </a:solid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0" name="Google Shape;2020;p39"/>
            <p:cNvSpPr/>
            <p:nvPr/>
          </p:nvSpPr>
          <p:spPr>
            <a:xfrm>
              <a:off x="267183" y="4526945"/>
              <a:ext cx="377100" cy="8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1" name="Google Shape;2021;p39"/>
            <p:cNvSpPr/>
            <p:nvPr/>
          </p:nvSpPr>
          <p:spPr>
            <a:xfrm rot="5981327">
              <a:off x="601678" y="4078145"/>
              <a:ext cx="62390" cy="218640"/>
            </a:xfrm>
            <a:prstGeom prst="moon">
              <a:avLst>
                <a:gd fmla="val 34344" name="adj"/>
              </a:avLst>
            </a:prstGeom>
            <a:solidFill>
              <a:srgbClr val="191919"/>
            </a:solid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2" name="Google Shape;2022;p39"/>
            <p:cNvSpPr/>
            <p:nvPr/>
          </p:nvSpPr>
          <p:spPr>
            <a:xfrm flipH="1" rot="-6049381">
              <a:off x="198496" y="4027161"/>
              <a:ext cx="62308" cy="214277"/>
            </a:xfrm>
            <a:prstGeom prst="moon">
              <a:avLst>
                <a:gd fmla="val 34344" name="adj"/>
              </a:avLst>
            </a:prstGeom>
            <a:solidFill>
              <a:srgbClr val="191919"/>
            </a:solid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23" name="Google Shape;2023;p39"/>
          <p:cNvSpPr txBox="1"/>
          <p:nvPr/>
        </p:nvSpPr>
        <p:spPr>
          <a:xfrm>
            <a:off x="8371050" y="4667725"/>
            <a:ext cx="720000" cy="36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2000">
                <a:latin typeface="Press Start 2P"/>
                <a:ea typeface="Press Start 2P"/>
                <a:cs typeface="Press Start 2P"/>
                <a:sym typeface="Press Start 2P"/>
              </a:rPr>
              <a:t>6</a:t>
            </a:r>
            <a:endParaRPr sz="2000">
              <a:latin typeface="Press Start 2P"/>
              <a:ea typeface="Press Start 2P"/>
              <a:cs typeface="Press Start 2P"/>
              <a:sym typeface="Press Start 2P"/>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7" name="Shape 2027"/>
        <p:cNvGrpSpPr/>
        <p:nvPr/>
      </p:nvGrpSpPr>
      <p:grpSpPr>
        <a:xfrm>
          <a:off x="0" y="0"/>
          <a:ext cx="0" cy="0"/>
          <a:chOff x="0" y="0"/>
          <a:chExt cx="0" cy="0"/>
        </a:xfrm>
      </p:grpSpPr>
      <p:pic>
        <p:nvPicPr>
          <p:cNvPr id="2028" name="Google Shape;2028;p40"/>
          <p:cNvPicPr preferRelativeResize="0"/>
          <p:nvPr/>
        </p:nvPicPr>
        <p:blipFill rotWithShape="1">
          <a:blip r:embed="rId3">
            <a:alphaModFix/>
          </a:blip>
          <a:srcRect b="54012" l="55519" r="13800" t="0"/>
          <a:stretch/>
        </p:blipFill>
        <p:spPr>
          <a:xfrm>
            <a:off x="5427775" y="152400"/>
            <a:ext cx="3254323" cy="2250825"/>
          </a:xfrm>
          <a:prstGeom prst="rect">
            <a:avLst/>
          </a:prstGeom>
          <a:noFill/>
          <a:ln>
            <a:noFill/>
          </a:ln>
        </p:spPr>
      </p:pic>
      <p:pic>
        <p:nvPicPr>
          <p:cNvPr id="2029" name="Google Shape;2029;p40"/>
          <p:cNvPicPr preferRelativeResize="0"/>
          <p:nvPr/>
        </p:nvPicPr>
        <p:blipFill rotWithShape="1">
          <a:blip r:embed="rId3">
            <a:alphaModFix/>
          </a:blip>
          <a:srcRect b="63591" l="26351" r="46252" t="14548"/>
          <a:stretch/>
        </p:blipFill>
        <p:spPr>
          <a:xfrm>
            <a:off x="505525" y="2845575"/>
            <a:ext cx="2905902" cy="1069924"/>
          </a:xfrm>
          <a:prstGeom prst="rect">
            <a:avLst/>
          </a:prstGeom>
          <a:noFill/>
          <a:ln>
            <a:noFill/>
          </a:ln>
        </p:spPr>
      </p:pic>
      <p:pic>
        <p:nvPicPr>
          <p:cNvPr id="2030" name="Google Shape;2030;p40"/>
          <p:cNvPicPr preferRelativeResize="0"/>
          <p:nvPr/>
        </p:nvPicPr>
        <p:blipFill rotWithShape="1">
          <a:blip r:embed="rId3">
            <a:alphaModFix/>
          </a:blip>
          <a:srcRect b="44563" l="3357" r="4391" t="51354"/>
          <a:stretch/>
        </p:blipFill>
        <p:spPr>
          <a:xfrm>
            <a:off x="-105500" y="2665800"/>
            <a:ext cx="9784699" cy="199775"/>
          </a:xfrm>
          <a:prstGeom prst="rect">
            <a:avLst/>
          </a:prstGeom>
          <a:noFill/>
          <a:ln>
            <a:noFill/>
          </a:ln>
        </p:spPr>
      </p:pic>
      <p:pic>
        <p:nvPicPr>
          <p:cNvPr id="2031" name="Google Shape;2031;p40"/>
          <p:cNvPicPr preferRelativeResize="0"/>
          <p:nvPr/>
        </p:nvPicPr>
        <p:blipFill rotWithShape="1">
          <a:blip r:embed="rId4">
            <a:alphaModFix/>
          </a:blip>
          <a:srcRect b="26419" l="32362" r="39520" t="15820"/>
          <a:stretch/>
        </p:blipFill>
        <p:spPr>
          <a:xfrm>
            <a:off x="3012825" y="679950"/>
            <a:ext cx="3220951" cy="3053326"/>
          </a:xfrm>
          <a:prstGeom prst="rect">
            <a:avLst/>
          </a:prstGeom>
          <a:noFill/>
          <a:ln cap="flat" cmpd="sng" w="38100">
            <a:solidFill>
              <a:srgbClr val="DEDCDE"/>
            </a:solidFill>
            <a:prstDash val="solid"/>
            <a:round/>
            <a:headEnd len="sm" w="sm" type="none"/>
            <a:tailEnd len="sm" w="sm" type="none"/>
          </a:ln>
        </p:spPr>
      </p:pic>
      <p:sp>
        <p:nvSpPr>
          <p:cNvPr id="2032" name="Google Shape;2032;p40"/>
          <p:cNvSpPr txBox="1"/>
          <p:nvPr/>
        </p:nvSpPr>
        <p:spPr>
          <a:xfrm>
            <a:off x="3012750" y="76200"/>
            <a:ext cx="3220800" cy="62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1300">
                <a:solidFill>
                  <a:srgbClr val="656565"/>
                </a:solidFill>
                <a:latin typeface="Press Start 2P"/>
                <a:ea typeface="Press Start 2P"/>
                <a:cs typeface="Press Start 2P"/>
                <a:sym typeface="Press Start 2P"/>
              </a:rPr>
              <a:t>ARN transferente (ARNt)</a:t>
            </a:r>
            <a:endParaRPr sz="1300">
              <a:solidFill>
                <a:srgbClr val="656565"/>
              </a:solidFill>
              <a:latin typeface="Press Start 2P"/>
              <a:ea typeface="Press Start 2P"/>
              <a:cs typeface="Press Start 2P"/>
              <a:sym typeface="Press Start 2P"/>
            </a:endParaRPr>
          </a:p>
          <a:p>
            <a:pPr indent="0" lvl="0" marL="0" rtl="0" algn="l">
              <a:spcBef>
                <a:spcPts val="0"/>
              </a:spcBef>
              <a:spcAft>
                <a:spcPts val="0"/>
              </a:spcAft>
              <a:buNone/>
            </a:pPr>
            <a:r>
              <a:t/>
            </a:r>
            <a:endParaRPr sz="1100"/>
          </a:p>
        </p:txBody>
      </p:sp>
      <p:grpSp>
        <p:nvGrpSpPr>
          <p:cNvPr id="2033" name="Google Shape;2033;p40"/>
          <p:cNvGrpSpPr/>
          <p:nvPr/>
        </p:nvGrpSpPr>
        <p:grpSpPr>
          <a:xfrm>
            <a:off x="1021399" y="3978108"/>
            <a:ext cx="6953820" cy="1117347"/>
            <a:chOff x="1174221" y="4105350"/>
            <a:chExt cx="6800802" cy="835150"/>
          </a:xfrm>
        </p:grpSpPr>
        <p:pic>
          <p:nvPicPr>
            <p:cNvPr id="2034" name="Google Shape;2034;p40"/>
            <p:cNvPicPr preferRelativeResize="0"/>
            <p:nvPr/>
          </p:nvPicPr>
          <p:blipFill rotWithShape="1">
            <a:blip r:embed="rId5">
              <a:alphaModFix/>
            </a:blip>
            <a:srcRect b="0" l="41523" r="0" t="0"/>
            <a:stretch/>
          </p:blipFill>
          <p:spPr>
            <a:xfrm flipH="1">
              <a:off x="1174221" y="4106175"/>
              <a:ext cx="280175" cy="834325"/>
            </a:xfrm>
            <a:prstGeom prst="rect">
              <a:avLst/>
            </a:prstGeom>
            <a:noFill/>
            <a:ln>
              <a:noFill/>
            </a:ln>
          </p:spPr>
        </p:pic>
        <p:pic>
          <p:nvPicPr>
            <p:cNvPr id="2035" name="Google Shape;2035;p40"/>
            <p:cNvPicPr preferRelativeResize="0"/>
            <p:nvPr/>
          </p:nvPicPr>
          <p:blipFill rotWithShape="1">
            <a:blip r:embed="rId5">
              <a:alphaModFix/>
            </a:blip>
            <a:srcRect b="0" l="0" r="61701" t="0"/>
            <a:stretch/>
          </p:blipFill>
          <p:spPr>
            <a:xfrm flipH="1">
              <a:off x="7780123" y="4106175"/>
              <a:ext cx="194900" cy="834325"/>
            </a:xfrm>
            <a:prstGeom prst="rect">
              <a:avLst/>
            </a:prstGeom>
            <a:noFill/>
            <a:ln>
              <a:noFill/>
            </a:ln>
          </p:spPr>
        </p:pic>
        <p:pic>
          <p:nvPicPr>
            <p:cNvPr id="2036" name="Google Shape;2036;p40"/>
            <p:cNvPicPr preferRelativeResize="0"/>
            <p:nvPr/>
          </p:nvPicPr>
          <p:blipFill rotWithShape="1">
            <a:blip r:embed="rId5">
              <a:alphaModFix/>
            </a:blip>
            <a:srcRect b="0" l="34922" r="49400" t="0"/>
            <a:stretch/>
          </p:blipFill>
          <p:spPr>
            <a:xfrm flipH="1">
              <a:off x="1451375" y="4105350"/>
              <a:ext cx="6370450" cy="834325"/>
            </a:xfrm>
            <a:prstGeom prst="rect">
              <a:avLst/>
            </a:prstGeom>
            <a:noFill/>
            <a:ln>
              <a:noFill/>
            </a:ln>
          </p:spPr>
        </p:pic>
      </p:grpSp>
      <p:sp>
        <p:nvSpPr>
          <p:cNvPr id="2037" name="Google Shape;2037;p40"/>
          <p:cNvSpPr txBox="1"/>
          <p:nvPr/>
        </p:nvSpPr>
        <p:spPr>
          <a:xfrm>
            <a:off x="1202400" y="4017600"/>
            <a:ext cx="6738000" cy="9387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 sz="1100">
                <a:solidFill>
                  <a:schemeClr val="dk1"/>
                </a:solidFill>
                <a:latin typeface="Press Start 2P"/>
                <a:ea typeface="Press Start 2P"/>
                <a:cs typeface="Press Start 2P"/>
                <a:sym typeface="Press Start 2P"/>
              </a:rPr>
              <a:t>Las células producen una serie de moléculas de ARN transferente (ARNt). Cada molécula está diseñada para aceptar un aminoácido diferente y transferirlo al ribosoma.</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l">
              <a:spcBef>
                <a:spcPts val="0"/>
              </a:spcBef>
              <a:spcAft>
                <a:spcPts val="0"/>
              </a:spcAft>
              <a:buNone/>
            </a:pPr>
            <a:r>
              <a:t/>
            </a:r>
            <a:endParaRPr>
              <a:solidFill>
                <a:schemeClr val="dk1"/>
              </a:solidFill>
            </a:endParaRPr>
          </a:p>
        </p:txBody>
      </p:sp>
      <p:grpSp>
        <p:nvGrpSpPr>
          <p:cNvPr id="2038" name="Google Shape;2038;p40"/>
          <p:cNvGrpSpPr/>
          <p:nvPr/>
        </p:nvGrpSpPr>
        <p:grpSpPr>
          <a:xfrm>
            <a:off x="118800" y="3966301"/>
            <a:ext cx="627023" cy="990009"/>
            <a:chOff x="118800" y="3966301"/>
            <a:chExt cx="627023" cy="990009"/>
          </a:xfrm>
        </p:grpSpPr>
        <p:grpSp>
          <p:nvGrpSpPr>
            <p:cNvPr id="2039" name="Google Shape;2039;p40"/>
            <p:cNvGrpSpPr/>
            <p:nvPr/>
          </p:nvGrpSpPr>
          <p:grpSpPr>
            <a:xfrm>
              <a:off x="253789" y="3966301"/>
              <a:ext cx="381646" cy="990009"/>
              <a:chOff x="3992694" y="1192179"/>
              <a:chExt cx="1158609" cy="3018322"/>
            </a:xfrm>
          </p:grpSpPr>
          <p:sp>
            <p:nvSpPr>
              <p:cNvPr id="2040" name="Google Shape;2040;p40"/>
              <p:cNvSpPr/>
              <p:nvPr/>
            </p:nvSpPr>
            <p:spPr>
              <a:xfrm>
                <a:off x="4201112" y="1248680"/>
                <a:ext cx="380776" cy="53276"/>
              </a:xfrm>
              <a:custGeom>
                <a:rect b="b" l="l" r="r" t="t"/>
                <a:pathLst>
                  <a:path extrusionOk="0" h="727" w="5196">
                    <a:moveTo>
                      <a:pt x="1" y="1"/>
                    </a:moveTo>
                    <a:lnTo>
                      <a:pt x="1" y="727"/>
                    </a:lnTo>
                    <a:lnTo>
                      <a:pt x="5196" y="727"/>
                    </a:lnTo>
                    <a:lnTo>
                      <a:pt x="5196" y="1"/>
                    </a:ln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1" name="Google Shape;2041;p40"/>
              <p:cNvSpPr/>
              <p:nvPr/>
            </p:nvSpPr>
            <p:spPr>
              <a:xfrm>
                <a:off x="4563206" y="1248680"/>
                <a:ext cx="381289" cy="53276"/>
              </a:xfrm>
              <a:custGeom>
                <a:rect b="b" l="l" r="r" t="t"/>
                <a:pathLst>
                  <a:path extrusionOk="0" h="727" w="5203">
                    <a:moveTo>
                      <a:pt x="0" y="1"/>
                    </a:moveTo>
                    <a:lnTo>
                      <a:pt x="0" y="727"/>
                    </a:lnTo>
                    <a:lnTo>
                      <a:pt x="5203" y="727"/>
                    </a:lnTo>
                    <a:lnTo>
                      <a:pt x="5203" y="1"/>
                    </a:ln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2" name="Google Shape;2042;p40"/>
              <p:cNvSpPr/>
              <p:nvPr/>
            </p:nvSpPr>
            <p:spPr>
              <a:xfrm>
                <a:off x="4270218" y="1505465"/>
                <a:ext cx="310571" cy="53276"/>
              </a:xfrm>
              <a:custGeom>
                <a:rect b="b" l="l" r="r" t="t"/>
                <a:pathLst>
                  <a:path extrusionOk="0" h="727" w="4238">
                    <a:moveTo>
                      <a:pt x="1" y="0"/>
                    </a:moveTo>
                    <a:lnTo>
                      <a:pt x="1" y="726"/>
                    </a:lnTo>
                    <a:lnTo>
                      <a:pt x="4238" y="726"/>
                    </a:lnTo>
                    <a:lnTo>
                      <a:pt x="4238" y="0"/>
                    </a:ln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3" name="Google Shape;2043;p40"/>
              <p:cNvSpPr/>
              <p:nvPr/>
            </p:nvSpPr>
            <p:spPr>
              <a:xfrm>
                <a:off x="4565917" y="1505465"/>
                <a:ext cx="310571" cy="53276"/>
              </a:xfrm>
              <a:custGeom>
                <a:rect b="b" l="l" r="r" t="t"/>
                <a:pathLst>
                  <a:path extrusionOk="0" h="727" w="4238">
                    <a:moveTo>
                      <a:pt x="1" y="0"/>
                    </a:moveTo>
                    <a:lnTo>
                      <a:pt x="1" y="726"/>
                    </a:lnTo>
                    <a:lnTo>
                      <a:pt x="4237" y="726"/>
                    </a:lnTo>
                    <a:lnTo>
                      <a:pt x="4237" y="0"/>
                    </a:ln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4" name="Google Shape;2044;p40"/>
              <p:cNvSpPr/>
              <p:nvPr/>
            </p:nvSpPr>
            <p:spPr>
              <a:xfrm>
                <a:off x="4037617" y="1192179"/>
                <a:ext cx="200354" cy="171774"/>
              </a:xfrm>
              <a:custGeom>
                <a:rect b="b" l="l" r="r" t="t"/>
                <a:pathLst>
                  <a:path extrusionOk="0" h="2344" w="2734">
                    <a:moveTo>
                      <a:pt x="1565" y="1"/>
                    </a:moveTo>
                    <a:cubicBezTo>
                      <a:pt x="517" y="1"/>
                      <a:pt x="1" y="1266"/>
                      <a:pt x="734" y="2000"/>
                    </a:cubicBezTo>
                    <a:cubicBezTo>
                      <a:pt x="974" y="2237"/>
                      <a:pt x="1269" y="2344"/>
                      <a:pt x="1557" y="2344"/>
                    </a:cubicBezTo>
                    <a:cubicBezTo>
                      <a:pt x="2158" y="2344"/>
                      <a:pt x="2733" y="1880"/>
                      <a:pt x="2733" y="1176"/>
                    </a:cubicBezTo>
                    <a:cubicBezTo>
                      <a:pt x="2733" y="525"/>
                      <a:pt x="2209" y="1"/>
                      <a:pt x="1565" y="1"/>
                    </a:cubicBez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5" name="Google Shape;2045;p40"/>
              <p:cNvSpPr/>
              <p:nvPr/>
            </p:nvSpPr>
            <p:spPr>
              <a:xfrm>
                <a:off x="4037617" y="1192179"/>
                <a:ext cx="200354" cy="171774"/>
              </a:xfrm>
              <a:custGeom>
                <a:rect b="b" l="l" r="r" t="t"/>
                <a:pathLst>
                  <a:path extrusionOk="0" h="2344" w="2734">
                    <a:moveTo>
                      <a:pt x="1565" y="1"/>
                    </a:moveTo>
                    <a:cubicBezTo>
                      <a:pt x="517" y="1"/>
                      <a:pt x="1" y="1266"/>
                      <a:pt x="734" y="2000"/>
                    </a:cubicBezTo>
                    <a:cubicBezTo>
                      <a:pt x="974" y="2237"/>
                      <a:pt x="1269" y="2344"/>
                      <a:pt x="1557" y="2344"/>
                    </a:cubicBezTo>
                    <a:cubicBezTo>
                      <a:pt x="2158" y="2344"/>
                      <a:pt x="2733" y="1880"/>
                      <a:pt x="2733" y="1176"/>
                    </a:cubicBezTo>
                    <a:cubicBezTo>
                      <a:pt x="2733" y="525"/>
                      <a:pt x="2209" y="1"/>
                      <a:pt x="1565" y="1"/>
                    </a:cubicBez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6" name="Google Shape;2046;p40"/>
              <p:cNvSpPr/>
              <p:nvPr/>
            </p:nvSpPr>
            <p:spPr>
              <a:xfrm>
                <a:off x="4197301" y="1452261"/>
                <a:ext cx="200281" cy="171994"/>
              </a:xfrm>
              <a:custGeom>
                <a:rect b="b" l="l" r="r" t="t"/>
                <a:pathLst>
                  <a:path extrusionOk="0" h="2347" w="2733">
                    <a:moveTo>
                      <a:pt x="1565" y="0"/>
                    </a:moveTo>
                    <a:cubicBezTo>
                      <a:pt x="517" y="0"/>
                      <a:pt x="0" y="1265"/>
                      <a:pt x="734" y="1999"/>
                    </a:cubicBezTo>
                    <a:cubicBezTo>
                      <a:pt x="974" y="2239"/>
                      <a:pt x="1268" y="2346"/>
                      <a:pt x="1556" y="2346"/>
                    </a:cubicBezTo>
                    <a:cubicBezTo>
                      <a:pt x="2158" y="2346"/>
                      <a:pt x="2732" y="1879"/>
                      <a:pt x="2732" y="1175"/>
                    </a:cubicBezTo>
                    <a:cubicBezTo>
                      <a:pt x="2732" y="524"/>
                      <a:pt x="2208" y="0"/>
                      <a:pt x="1565" y="0"/>
                    </a:cubicBez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7" name="Google Shape;2047;p40"/>
              <p:cNvSpPr/>
              <p:nvPr/>
            </p:nvSpPr>
            <p:spPr>
              <a:xfrm>
                <a:off x="4920829" y="1192179"/>
                <a:ext cx="200354" cy="171774"/>
              </a:xfrm>
              <a:custGeom>
                <a:rect b="b" l="l" r="r" t="t"/>
                <a:pathLst>
                  <a:path extrusionOk="0" h="2344" w="2734">
                    <a:moveTo>
                      <a:pt x="1169" y="1"/>
                    </a:moveTo>
                    <a:cubicBezTo>
                      <a:pt x="525" y="1"/>
                      <a:pt x="1" y="525"/>
                      <a:pt x="1" y="1176"/>
                    </a:cubicBezTo>
                    <a:cubicBezTo>
                      <a:pt x="1" y="1880"/>
                      <a:pt x="576" y="2344"/>
                      <a:pt x="1175" y="2344"/>
                    </a:cubicBezTo>
                    <a:cubicBezTo>
                      <a:pt x="1462" y="2344"/>
                      <a:pt x="1754" y="2237"/>
                      <a:pt x="1992" y="2000"/>
                    </a:cubicBezTo>
                    <a:cubicBezTo>
                      <a:pt x="2733" y="1266"/>
                      <a:pt x="2209" y="1"/>
                      <a:pt x="1169" y="1"/>
                    </a:cubicBez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8" name="Google Shape;2048;p40"/>
              <p:cNvSpPr/>
              <p:nvPr/>
            </p:nvSpPr>
            <p:spPr>
              <a:xfrm>
                <a:off x="4920829" y="1192179"/>
                <a:ext cx="200354" cy="171774"/>
              </a:xfrm>
              <a:custGeom>
                <a:rect b="b" l="l" r="r" t="t"/>
                <a:pathLst>
                  <a:path extrusionOk="0" h="2344" w="2734">
                    <a:moveTo>
                      <a:pt x="1169" y="1"/>
                    </a:moveTo>
                    <a:cubicBezTo>
                      <a:pt x="525" y="1"/>
                      <a:pt x="1" y="525"/>
                      <a:pt x="1" y="1176"/>
                    </a:cubicBezTo>
                    <a:cubicBezTo>
                      <a:pt x="1" y="1880"/>
                      <a:pt x="576" y="2344"/>
                      <a:pt x="1175" y="2344"/>
                    </a:cubicBezTo>
                    <a:cubicBezTo>
                      <a:pt x="1462" y="2344"/>
                      <a:pt x="1754" y="2237"/>
                      <a:pt x="1992" y="2000"/>
                    </a:cubicBezTo>
                    <a:cubicBezTo>
                      <a:pt x="2733" y="1266"/>
                      <a:pt x="2209" y="1"/>
                      <a:pt x="1169" y="1"/>
                    </a:cubicBez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9" name="Google Shape;2049;p40"/>
              <p:cNvSpPr/>
              <p:nvPr/>
            </p:nvSpPr>
            <p:spPr>
              <a:xfrm>
                <a:off x="4761218" y="1452261"/>
                <a:ext cx="171188" cy="171774"/>
              </a:xfrm>
              <a:custGeom>
                <a:rect b="b" l="l" r="r" t="t"/>
                <a:pathLst>
                  <a:path extrusionOk="0" h="2344" w="2336">
                    <a:moveTo>
                      <a:pt x="1168" y="0"/>
                    </a:moveTo>
                    <a:cubicBezTo>
                      <a:pt x="524" y="0"/>
                      <a:pt x="0" y="524"/>
                      <a:pt x="0" y="1175"/>
                    </a:cubicBezTo>
                    <a:cubicBezTo>
                      <a:pt x="0" y="1819"/>
                      <a:pt x="524" y="2343"/>
                      <a:pt x="1168" y="2343"/>
                    </a:cubicBezTo>
                    <a:cubicBezTo>
                      <a:pt x="1812" y="2343"/>
                      <a:pt x="2336" y="1819"/>
                      <a:pt x="2336" y="1175"/>
                    </a:cubicBezTo>
                    <a:cubicBezTo>
                      <a:pt x="2336" y="524"/>
                      <a:pt x="1812" y="0"/>
                      <a:pt x="1168" y="0"/>
                    </a:cubicBez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0" name="Google Shape;2050;p40"/>
              <p:cNvSpPr/>
              <p:nvPr/>
            </p:nvSpPr>
            <p:spPr>
              <a:xfrm>
                <a:off x="4729413" y="1966784"/>
                <a:ext cx="200281" cy="171628"/>
              </a:xfrm>
              <a:custGeom>
                <a:rect b="b" l="l" r="r" t="t"/>
                <a:pathLst>
                  <a:path extrusionOk="0" h="2342" w="2733">
                    <a:moveTo>
                      <a:pt x="1565" y="1"/>
                    </a:moveTo>
                    <a:cubicBezTo>
                      <a:pt x="517" y="1"/>
                      <a:pt x="0" y="1258"/>
                      <a:pt x="734" y="1999"/>
                    </a:cubicBezTo>
                    <a:cubicBezTo>
                      <a:pt x="970" y="2236"/>
                      <a:pt x="1262" y="2341"/>
                      <a:pt x="1549" y="2341"/>
                    </a:cubicBezTo>
                    <a:cubicBezTo>
                      <a:pt x="2151" y="2341"/>
                      <a:pt x="2733" y="1874"/>
                      <a:pt x="2733" y="1168"/>
                    </a:cubicBezTo>
                    <a:cubicBezTo>
                      <a:pt x="2733" y="525"/>
                      <a:pt x="2209" y="1"/>
                      <a:pt x="1565" y="1"/>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1" name="Google Shape;2051;p40"/>
              <p:cNvSpPr/>
              <p:nvPr/>
            </p:nvSpPr>
            <p:spPr>
              <a:xfrm>
                <a:off x="4885726" y="2224082"/>
                <a:ext cx="200281" cy="171628"/>
              </a:xfrm>
              <a:custGeom>
                <a:rect b="b" l="l" r="r" t="t"/>
                <a:pathLst>
                  <a:path extrusionOk="0" h="2342" w="2733">
                    <a:moveTo>
                      <a:pt x="1565" y="0"/>
                    </a:moveTo>
                    <a:cubicBezTo>
                      <a:pt x="525" y="0"/>
                      <a:pt x="1" y="1258"/>
                      <a:pt x="742" y="1999"/>
                    </a:cubicBezTo>
                    <a:cubicBezTo>
                      <a:pt x="978" y="2235"/>
                      <a:pt x="1269" y="2341"/>
                      <a:pt x="1555" y="2341"/>
                    </a:cubicBezTo>
                    <a:cubicBezTo>
                      <a:pt x="2155" y="2341"/>
                      <a:pt x="2733" y="1873"/>
                      <a:pt x="2733" y="1168"/>
                    </a:cubicBezTo>
                    <a:cubicBezTo>
                      <a:pt x="2733" y="524"/>
                      <a:pt x="2209" y="0"/>
                      <a:pt x="1565" y="0"/>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2" name="Google Shape;2052;p40"/>
              <p:cNvSpPr/>
              <p:nvPr/>
            </p:nvSpPr>
            <p:spPr>
              <a:xfrm>
                <a:off x="4951022" y="2478083"/>
                <a:ext cx="200281" cy="171701"/>
              </a:xfrm>
              <a:custGeom>
                <a:rect b="b" l="l" r="r" t="t"/>
                <a:pathLst>
                  <a:path extrusionOk="0" h="2343" w="2733">
                    <a:moveTo>
                      <a:pt x="1565" y="0"/>
                    </a:moveTo>
                    <a:cubicBezTo>
                      <a:pt x="517" y="0"/>
                      <a:pt x="1" y="1258"/>
                      <a:pt x="734" y="1999"/>
                    </a:cubicBezTo>
                    <a:cubicBezTo>
                      <a:pt x="974" y="2236"/>
                      <a:pt x="1268" y="2343"/>
                      <a:pt x="1555" y="2343"/>
                    </a:cubicBezTo>
                    <a:cubicBezTo>
                      <a:pt x="2157" y="2343"/>
                      <a:pt x="2733" y="1877"/>
                      <a:pt x="2733" y="1168"/>
                    </a:cubicBezTo>
                    <a:cubicBezTo>
                      <a:pt x="2733" y="524"/>
                      <a:pt x="2209" y="0"/>
                      <a:pt x="1565" y="0"/>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3" name="Google Shape;2053;p40"/>
              <p:cNvSpPr/>
              <p:nvPr/>
            </p:nvSpPr>
            <p:spPr>
              <a:xfrm>
                <a:off x="4932921" y="2750184"/>
                <a:ext cx="200867" cy="171554"/>
              </a:xfrm>
              <a:custGeom>
                <a:rect b="b" l="l" r="r" t="t"/>
                <a:pathLst>
                  <a:path extrusionOk="0" h="2341" w="2741">
                    <a:moveTo>
                      <a:pt x="1565" y="0"/>
                    </a:moveTo>
                    <a:cubicBezTo>
                      <a:pt x="524" y="0"/>
                      <a:pt x="0" y="1258"/>
                      <a:pt x="742" y="1999"/>
                    </a:cubicBezTo>
                    <a:cubicBezTo>
                      <a:pt x="978" y="2235"/>
                      <a:pt x="1270" y="2341"/>
                      <a:pt x="1556" y="2341"/>
                    </a:cubicBezTo>
                    <a:cubicBezTo>
                      <a:pt x="2159" y="2341"/>
                      <a:pt x="2740" y="1873"/>
                      <a:pt x="2740" y="1168"/>
                    </a:cubicBezTo>
                    <a:cubicBezTo>
                      <a:pt x="2740" y="524"/>
                      <a:pt x="2216" y="0"/>
                      <a:pt x="1565" y="0"/>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4" name="Google Shape;2054;p40"/>
              <p:cNvSpPr/>
              <p:nvPr/>
            </p:nvSpPr>
            <p:spPr>
              <a:xfrm>
                <a:off x="4862129" y="2992605"/>
                <a:ext cx="200354" cy="171481"/>
              </a:xfrm>
              <a:custGeom>
                <a:rect b="b" l="l" r="r" t="t"/>
                <a:pathLst>
                  <a:path extrusionOk="0" h="2340" w="2734">
                    <a:moveTo>
                      <a:pt x="1565" y="1"/>
                    </a:moveTo>
                    <a:cubicBezTo>
                      <a:pt x="525" y="1"/>
                      <a:pt x="1" y="1258"/>
                      <a:pt x="734" y="1992"/>
                    </a:cubicBezTo>
                    <a:cubicBezTo>
                      <a:pt x="974" y="2232"/>
                      <a:pt x="1269" y="2339"/>
                      <a:pt x="1557" y="2339"/>
                    </a:cubicBezTo>
                    <a:cubicBezTo>
                      <a:pt x="2158" y="2339"/>
                      <a:pt x="2733" y="1872"/>
                      <a:pt x="2733" y="1168"/>
                    </a:cubicBezTo>
                    <a:cubicBezTo>
                      <a:pt x="2733" y="525"/>
                      <a:pt x="2209" y="1"/>
                      <a:pt x="1565" y="1"/>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5" name="Google Shape;2055;p40"/>
              <p:cNvSpPr/>
              <p:nvPr/>
            </p:nvSpPr>
            <p:spPr>
              <a:xfrm>
                <a:off x="4726115" y="3258697"/>
                <a:ext cx="200281" cy="171408"/>
              </a:xfrm>
              <a:custGeom>
                <a:rect b="b" l="l" r="r" t="t"/>
                <a:pathLst>
                  <a:path extrusionOk="0" h="2339" w="2733">
                    <a:moveTo>
                      <a:pt x="1565" y="0"/>
                    </a:moveTo>
                    <a:cubicBezTo>
                      <a:pt x="524" y="0"/>
                      <a:pt x="0" y="1258"/>
                      <a:pt x="741" y="1991"/>
                    </a:cubicBezTo>
                    <a:cubicBezTo>
                      <a:pt x="979" y="2232"/>
                      <a:pt x="1272" y="2339"/>
                      <a:pt x="1559" y="2339"/>
                    </a:cubicBezTo>
                    <a:cubicBezTo>
                      <a:pt x="2158" y="2339"/>
                      <a:pt x="2733" y="1871"/>
                      <a:pt x="2733" y="1168"/>
                    </a:cubicBezTo>
                    <a:cubicBezTo>
                      <a:pt x="2733" y="524"/>
                      <a:pt x="2209" y="0"/>
                      <a:pt x="1565" y="0"/>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6" name="Google Shape;2056;p40"/>
              <p:cNvSpPr/>
              <p:nvPr/>
            </p:nvSpPr>
            <p:spPr>
              <a:xfrm>
                <a:off x="4214303" y="1966784"/>
                <a:ext cx="200281" cy="171628"/>
              </a:xfrm>
              <a:custGeom>
                <a:rect b="b" l="l" r="r" t="t"/>
                <a:pathLst>
                  <a:path extrusionOk="0" h="2342" w="2733">
                    <a:moveTo>
                      <a:pt x="1168" y="1"/>
                    </a:moveTo>
                    <a:cubicBezTo>
                      <a:pt x="524" y="1"/>
                      <a:pt x="0" y="525"/>
                      <a:pt x="0" y="1168"/>
                    </a:cubicBezTo>
                    <a:cubicBezTo>
                      <a:pt x="0" y="1874"/>
                      <a:pt x="578" y="2341"/>
                      <a:pt x="1181" y="2341"/>
                    </a:cubicBezTo>
                    <a:cubicBezTo>
                      <a:pt x="1468" y="2341"/>
                      <a:pt x="1760" y="2236"/>
                      <a:pt x="1999" y="1999"/>
                    </a:cubicBezTo>
                    <a:cubicBezTo>
                      <a:pt x="2733" y="1258"/>
                      <a:pt x="2209" y="1"/>
                      <a:pt x="1168" y="1"/>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2057" name="Google Shape;2057;p40"/>
              <p:cNvSpPr/>
              <p:nvPr/>
            </p:nvSpPr>
            <p:spPr>
              <a:xfrm>
                <a:off x="4057403" y="2224082"/>
                <a:ext cx="171774" cy="171188"/>
              </a:xfrm>
              <a:custGeom>
                <a:rect b="b" l="l" r="r" t="t"/>
                <a:pathLst>
                  <a:path extrusionOk="0" h="2336" w="2344">
                    <a:moveTo>
                      <a:pt x="1176" y="0"/>
                    </a:moveTo>
                    <a:cubicBezTo>
                      <a:pt x="524" y="0"/>
                      <a:pt x="0" y="524"/>
                      <a:pt x="0" y="1168"/>
                    </a:cubicBezTo>
                    <a:cubicBezTo>
                      <a:pt x="0" y="1812"/>
                      <a:pt x="524" y="2336"/>
                      <a:pt x="1176" y="2336"/>
                    </a:cubicBezTo>
                    <a:cubicBezTo>
                      <a:pt x="1819" y="2336"/>
                      <a:pt x="2343" y="1812"/>
                      <a:pt x="2343" y="1168"/>
                    </a:cubicBezTo>
                    <a:cubicBezTo>
                      <a:pt x="2343" y="524"/>
                      <a:pt x="1819" y="0"/>
                      <a:pt x="1176" y="0"/>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2058" name="Google Shape;2058;p40"/>
              <p:cNvSpPr/>
              <p:nvPr/>
            </p:nvSpPr>
            <p:spPr>
              <a:xfrm>
                <a:off x="3992694" y="2478083"/>
                <a:ext cx="200281" cy="171701"/>
              </a:xfrm>
              <a:custGeom>
                <a:rect b="b" l="l" r="r" t="t"/>
                <a:pathLst>
                  <a:path extrusionOk="0" h="2343" w="2733">
                    <a:moveTo>
                      <a:pt x="1168" y="0"/>
                    </a:moveTo>
                    <a:cubicBezTo>
                      <a:pt x="524" y="0"/>
                      <a:pt x="0" y="524"/>
                      <a:pt x="0" y="1168"/>
                    </a:cubicBezTo>
                    <a:cubicBezTo>
                      <a:pt x="0" y="1877"/>
                      <a:pt x="576" y="2343"/>
                      <a:pt x="1175" y="2343"/>
                    </a:cubicBezTo>
                    <a:cubicBezTo>
                      <a:pt x="1462" y="2343"/>
                      <a:pt x="1754" y="2236"/>
                      <a:pt x="1991" y="1999"/>
                    </a:cubicBezTo>
                    <a:cubicBezTo>
                      <a:pt x="2732" y="1258"/>
                      <a:pt x="2208" y="0"/>
                      <a:pt x="1168" y="0"/>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2059" name="Google Shape;2059;p40"/>
              <p:cNvSpPr/>
              <p:nvPr/>
            </p:nvSpPr>
            <p:spPr>
              <a:xfrm>
                <a:off x="4010209" y="2750184"/>
                <a:ext cx="200281" cy="171554"/>
              </a:xfrm>
              <a:custGeom>
                <a:rect b="b" l="l" r="r" t="t"/>
                <a:pathLst>
                  <a:path extrusionOk="0" h="2341" w="2733">
                    <a:moveTo>
                      <a:pt x="1168" y="0"/>
                    </a:moveTo>
                    <a:cubicBezTo>
                      <a:pt x="525" y="0"/>
                      <a:pt x="1" y="524"/>
                      <a:pt x="1" y="1168"/>
                    </a:cubicBezTo>
                    <a:cubicBezTo>
                      <a:pt x="1" y="1873"/>
                      <a:pt x="578" y="2341"/>
                      <a:pt x="1181" y="2341"/>
                    </a:cubicBezTo>
                    <a:cubicBezTo>
                      <a:pt x="1468" y="2341"/>
                      <a:pt x="1760" y="2235"/>
                      <a:pt x="1999" y="1999"/>
                    </a:cubicBezTo>
                    <a:cubicBezTo>
                      <a:pt x="2733" y="1258"/>
                      <a:pt x="2216"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0" name="Google Shape;2060;p40"/>
              <p:cNvSpPr/>
              <p:nvPr/>
            </p:nvSpPr>
            <p:spPr>
              <a:xfrm>
                <a:off x="4081000" y="2992605"/>
                <a:ext cx="200794" cy="171481"/>
              </a:xfrm>
              <a:custGeom>
                <a:rect b="b" l="l" r="r" t="t"/>
                <a:pathLst>
                  <a:path extrusionOk="0" h="2340" w="2740">
                    <a:moveTo>
                      <a:pt x="1175" y="1"/>
                    </a:moveTo>
                    <a:cubicBezTo>
                      <a:pt x="524" y="1"/>
                      <a:pt x="0" y="525"/>
                      <a:pt x="0" y="1168"/>
                    </a:cubicBezTo>
                    <a:cubicBezTo>
                      <a:pt x="0" y="1872"/>
                      <a:pt x="578" y="2339"/>
                      <a:pt x="1180" y="2339"/>
                    </a:cubicBezTo>
                    <a:cubicBezTo>
                      <a:pt x="1468" y="2339"/>
                      <a:pt x="1761" y="2232"/>
                      <a:pt x="1999" y="1992"/>
                    </a:cubicBezTo>
                    <a:cubicBezTo>
                      <a:pt x="2740" y="1258"/>
                      <a:pt x="2216" y="1"/>
                      <a:pt x="1175" y="1"/>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1" name="Google Shape;2061;p40"/>
              <p:cNvSpPr/>
              <p:nvPr/>
            </p:nvSpPr>
            <p:spPr>
              <a:xfrm>
                <a:off x="4217015" y="3258697"/>
                <a:ext cx="200281" cy="171408"/>
              </a:xfrm>
              <a:custGeom>
                <a:rect b="b" l="l" r="r" t="t"/>
                <a:pathLst>
                  <a:path extrusionOk="0" h="2339" w="2733">
                    <a:moveTo>
                      <a:pt x="1168" y="0"/>
                    </a:moveTo>
                    <a:cubicBezTo>
                      <a:pt x="525" y="0"/>
                      <a:pt x="1" y="524"/>
                      <a:pt x="1" y="1168"/>
                    </a:cubicBezTo>
                    <a:cubicBezTo>
                      <a:pt x="1" y="1871"/>
                      <a:pt x="579" y="2339"/>
                      <a:pt x="1180" y="2339"/>
                    </a:cubicBezTo>
                    <a:cubicBezTo>
                      <a:pt x="1468" y="2339"/>
                      <a:pt x="1762" y="2232"/>
                      <a:pt x="1999" y="1991"/>
                    </a:cubicBezTo>
                    <a:cubicBezTo>
                      <a:pt x="2733" y="1258"/>
                      <a:pt x="2216"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2" name="Google Shape;2062;p40"/>
              <p:cNvSpPr/>
              <p:nvPr/>
            </p:nvSpPr>
            <p:spPr>
              <a:xfrm>
                <a:off x="4757920" y="3781501"/>
                <a:ext cx="171774" cy="171774"/>
              </a:xfrm>
              <a:custGeom>
                <a:rect b="b" l="l" r="r" t="t"/>
                <a:pathLst>
                  <a:path extrusionOk="0" h="2344" w="2344">
                    <a:moveTo>
                      <a:pt x="1168" y="0"/>
                    </a:moveTo>
                    <a:cubicBezTo>
                      <a:pt x="525" y="0"/>
                      <a:pt x="1" y="524"/>
                      <a:pt x="1" y="1175"/>
                    </a:cubicBezTo>
                    <a:cubicBezTo>
                      <a:pt x="1" y="1819"/>
                      <a:pt x="525" y="2343"/>
                      <a:pt x="1168" y="2343"/>
                    </a:cubicBezTo>
                    <a:cubicBezTo>
                      <a:pt x="1820" y="2343"/>
                      <a:pt x="2344" y="1819"/>
                      <a:pt x="2344" y="1175"/>
                    </a:cubicBezTo>
                    <a:cubicBezTo>
                      <a:pt x="2344" y="524"/>
                      <a:pt x="1820"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3" name="Google Shape;2063;p40"/>
              <p:cNvSpPr/>
              <p:nvPr/>
            </p:nvSpPr>
            <p:spPr>
              <a:xfrm>
                <a:off x="4885726" y="4038726"/>
                <a:ext cx="200281" cy="171774"/>
              </a:xfrm>
              <a:custGeom>
                <a:rect b="b" l="l" r="r" t="t"/>
                <a:pathLst>
                  <a:path extrusionOk="0" h="2344" w="2733">
                    <a:moveTo>
                      <a:pt x="1565" y="1"/>
                    </a:moveTo>
                    <a:cubicBezTo>
                      <a:pt x="525" y="1"/>
                      <a:pt x="1" y="1258"/>
                      <a:pt x="742" y="2000"/>
                    </a:cubicBezTo>
                    <a:cubicBezTo>
                      <a:pt x="979" y="2237"/>
                      <a:pt x="1271" y="2343"/>
                      <a:pt x="1558" y="2343"/>
                    </a:cubicBezTo>
                    <a:cubicBezTo>
                      <a:pt x="2157" y="2343"/>
                      <a:pt x="2733" y="1878"/>
                      <a:pt x="2733" y="1169"/>
                    </a:cubicBezTo>
                    <a:cubicBezTo>
                      <a:pt x="2733" y="525"/>
                      <a:pt x="2209" y="1"/>
                      <a:pt x="1565" y="1"/>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4" name="Google Shape;2064;p40"/>
              <p:cNvSpPr/>
              <p:nvPr/>
            </p:nvSpPr>
            <p:spPr>
              <a:xfrm>
                <a:off x="4225809" y="3781501"/>
                <a:ext cx="200867" cy="171994"/>
              </a:xfrm>
              <a:custGeom>
                <a:rect b="b" l="l" r="r" t="t"/>
                <a:pathLst>
                  <a:path extrusionOk="0" h="2347" w="2741">
                    <a:moveTo>
                      <a:pt x="1176" y="0"/>
                    </a:moveTo>
                    <a:cubicBezTo>
                      <a:pt x="524" y="0"/>
                      <a:pt x="0" y="524"/>
                      <a:pt x="0" y="1175"/>
                    </a:cubicBezTo>
                    <a:cubicBezTo>
                      <a:pt x="0" y="1879"/>
                      <a:pt x="579" y="2346"/>
                      <a:pt x="1180" y="2346"/>
                    </a:cubicBezTo>
                    <a:cubicBezTo>
                      <a:pt x="1468" y="2346"/>
                      <a:pt x="1761" y="2239"/>
                      <a:pt x="1999" y="1999"/>
                    </a:cubicBezTo>
                    <a:cubicBezTo>
                      <a:pt x="2740" y="1265"/>
                      <a:pt x="2216" y="0"/>
                      <a:pt x="1176" y="0"/>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5" name="Google Shape;2065;p40"/>
              <p:cNvSpPr/>
              <p:nvPr/>
            </p:nvSpPr>
            <p:spPr>
              <a:xfrm>
                <a:off x="4069495" y="4038726"/>
                <a:ext cx="200281" cy="171774"/>
              </a:xfrm>
              <a:custGeom>
                <a:rect b="b" l="l" r="r" t="t"/>
                <a:pathLst>
                  <a:path extrusionOk="0" h="2344" w="2733">
                    <a:moveTo>
                      <a:pt x="1168" y="1"/>
                    </a:moveTo>
                    <a:cubicBezTo>
                      <a:pt x="524" y="1"/>
                      <a:pt x="0" y="525"/>
                      <a:pt x="0" y="1169"/>
                    </a:cubicBezTo>
                    <a:cubicBezTo>
                      <a:pt x="0" y="1878"/>
                      <a:pt x="576" y="2343"/>
                      <a:pt x="1177" y="2343"/>
                    </a:cubicBezTo>
                    <a:cubicBezTo>
                      <a:pt x="1465" y="2343"/>
                      <a:pt x="1759" y="2237"/>
                      <a:pt x="1999" y="2000"/>
                    </a:cubicBezTo>
                    <a:cubicBezTo>
                      <a:pt x="2732" y="1258"/>
                      <a:pt x="2208" y="1"/>
                      <a:pt x="1168" y="1"/>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6" name="Google Shape;2066;p40"/>
              <p:cNvSpPr/>
              <p:nvPr/>
            </p:nvSpPr>
            <p:spPr>
              <a:xfrm>
                <a:off x="4395313" y="1667275"/>
                <a:ext cx="313869" cy="268361"/>
              </a:xfrm>
              <a:custGeom>
                <a:rect b="b" l="l" r="r" t="t"/>
                <a:pathLst>
                  <a:path extrusionOk="0" h="3662" w="4283">
                    <a:moveTo>
                      <a:pt x="2448" y="0"/>
                    </a:moveTo>
                    <a:cubicBezTo>
                      <a:pt x="816" y="0"/>
                      <a:pt x="1" y="1969"/>
                      <a:pt x="1153" y="3122"/>
                    </a:cubicBezTo>
                    <a:cubicBezTo>
                      <a:pt x="1526" y="3495"/>
                      <a:pt x="1985" y="3662"/>
                      <a:pt x="2435" y="3662"/>
                    </a:cubicBezTo>
                    <a:cubicBezTo>
                      <a:pt x="3378" y="3662"/>
                      <a:pt x="4282" y="2931"/>
                      <a:pt x="4282" y="1827"/>
                    </a:cubicBezTo>
                    <a:cubicBezTo>
                      <a:pt x="4282" y="816"/>
                      <a:pt x="3459" y="0"/>
                      <a:pt x="2448" y="0"/>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2067" name="Google Shape;2067;p40"/>
              <p:cNvSpPr/>
              <p:nvPr/>
            </p:nvSpPr>
            <p:spPr>
              <a:xfrm>
                <a:off x="4429317" y="3478694"/>
                <a:ext cx="294669" cy="268434"/>
              </a:xfrm>
              <a:custGeom>
                <a:rect b="b" l="l" r="r" t="t"/>
                <a:pathLst>
                  <a:path extrusionOk="0" h="3663" w="4021">
                    <a:moveTo>
                      <a:pt x="2011" y="0"/>
                    </a:moveTo>
                    <a:cubicBezTo>
                      <a:pt x="1543" y="0"/>
                      <a:pt x="1075" y="180"/>
                      <a:pt x="719" y="539"/>
                    </a:cubicBezTo>
                    <a:cubicBezTo>
                      <a:pt x="1" y="1250"/>
                      <a:pt x="1" y="2410"/>
                      <a:pt x="719" y="3129"/>
                    </a:cubicBezTo>
                    <a:cubicBezTo>
                      <a:pt x="1075" y="3485"/>
                      <a:pt x="1543" y="3662"/>
                      <a:pt x="2011" y="3662"/>
                    </a:cubicBezTo>
                    <a:cubicBezTo>
                      <a:pt x="2480" y="3662"/>
                      <a:pt x="2950" y="3485"/>
                      <a:pt x="3309" y="3129"/>
                    </a:cubicBezTo>
                    <a:cubicBezTo>
                      <a:pt x="4020" y="2410"/>
                      <a:pt x="4020" y="1250"/>
                      <a:pt x="3309" y="539"/>
                    </a:cubicBezTo>
                    <a:cubicBezTo>
                      <a:pt x="2950" y="180"/>
                      <a:pt x="2480" y="0"/>
                      <a:pt x="2011" y="0"/>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8" name="Google Shape;2068;p40"/>
              <p:cNvSpPr/>
              <p:nvPr/>
            </p:nvSpPr>
            <p:spPr>
              <a:xfrm>
                <a:off x="4201112" y="2281683"/>
                <a:ext cx="380776" cy="53276"/>
              </a:xfrm>
              <a:custGeom>
                <a:rect b="b" l="l" r="r" t="t"/>
                <a:pathLst>
                  <a:path extrusionOk="0" h="727" w="5196">
                    <a:moveTo>
                      <a:pt x="1" y="0"/>
                    </a:moveTo>
                    <a:lnTo>
                      <a:pt x="1" y="726"/>
                    </a:lnTo>
                    <a:lnTo>
                      <a:pt x="5196" y="726"/>
                    </a:lnTo>
                    <a:lnTo>
                      <a:pt x="5196" y="0"/>
                    </a:ln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2069" name="Google Shape;2069;p40"/>
              <p:cNvSpPr/>
              <p:nvPr/>
            </p:nvSpPr>
            <p:spPr>
              <a:xfrm>
                <a:off x="4563206" y="2281683"/>
                <a:ext cx="381289" cy="53276"/>
              </a:xfrm>
              <a:custGeom>
                <a:rect b="b" l="l" r="r" t="t"/>
                <a:pathLst>
                  <a:path extrusionOk="0" h="727" w="5203">
                    <a:moveTo>
                      <a:pt x="0" y="0"/>
                    </a:moveTo>
                    <a:lnTo>
                      <a:pt x="0" y="726"/>
                    </a:lnTo>
                    <a:lnTo>
                      <a:pt x="5203" y="726"/>
                    </a:lnTo>
                    <a:lnTo>
                      <a:pt x="5203" y="0"/>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0" name="Google Shape;2070;p40"/>
              <p:cNvSpPr/>
              <p:nvPr/>
            </p:nvSpPr>
            <p:spPr>
              <a:xfrm>
                <a:off x="4143511" y="2543305"/>
                <a:ext cx="444971" cy="53350"/>
              </a:xfrm>
              <a:custGeom>
                <a:rect b="b" l="l" r="r" t="t"/>
                <a:pathLst>
                  <a:path extrusionOk="0" h="728" w="6072">
                    <a:moveTo>
                      <a:pt x="1" y="1"/>
                    </a:moveTo>
                    <a:lnTo>
                      <a:pt x="1" y="727"/>
                    </a:lnTo>
                    <a:lnTo>
                      <a:pt x="6071" y="727"/>
                    </a:lnTo>
                    <a:lnTo>
                      <a:pt x="6071" y="1"/>
                    </a:ln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2071" name="Google Shape;2071;p40"/>
              <p:cNvSpPr/>
              <p:nvPr/>
            </p:nvSpPr>
            <p:spPr>
              <a:xfrm>
                <a:off x="4567016" y="2543305"/>
                <a:ext cx="445484" cy="53350"/>
              </a:xfrm>
              <a:custGeom>
                <a:rect b="b" l="l" r="r" t="t"/>
                <a:pathLst>
                  <a:path extrusionOk="0" h="728" w="6079">
                    <a:moveTo>
                      <a:pt x="1" y="1"/>
                    </a:moveTo>
                    <a:lnTo>
                      <a:pt x="1" y="727"/>
                    </a:lnTo>
                    <a:lnTo>
                      <a:pt x="6079" y="727"/>
                    </a:lnTo>
                    <a:lnTo>
                      <a:pt x="6079" y="1"/>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2" name="Google Shape;2072;p40"/>
              <p:cNvSpPr/>
              <p:nvPr/>
            </p:nvSpPr>
            <p:spPr>
              <a:xfrm>
                <a:off x="4143511" y="3057388"/>
                <a:ext cx="444971" cy="53276"/>
              </a:xfrm>
              <a:custGeom>
                <a:rect b="b" l="l" r="r" t="t"/>
                <a:pathLst>
                  <a:path extrusionOk="0" h="727" w="6072">
                    <a:moveTo>
                      <a:pt x="1" y="0"/>
                    </a:moveTo>
                    <a:lnTo>
                      <a:pt x="1" y="726"/>
                    </a:lnTo>
                    <a:lnTo>
                      <a:pt x="6071" y="726"/>
                    </a:lnTo>
                    <a:lnTo>
                      <a:pt x="6071" y="0"/>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3" name="Google Shape;2073;p40"/>
              <p:cNvSpPr/>
              <p:nvPr/>
            </p:nvSpPr>
            <p:spPr>
              <a:xfrm>
                <a:off x="4567016" y="3057388"/>
                <a:ext cx="445484" cy="53276"/>
              </a:xfrm>
              <a:custGeom>
                <a:rect b="b" l="l" r="r" t="t"/>
                <a:pathLst>
                  <a:path extrusionOk="0" h="727" w="6079">
                    <a:moveTo>
                      <a:pt x="1" y="0"/>
                    </a:moveTo>
                    <a:lnTo>
                      <a:pt x="1" y="726"/>
                    </a:lnTo>
                    <a:lnTo>
                      <a:pt x="6079" y="726"/>
                    </a:lnTo>
                    <a:lnTo>
                      <a:pt x="6079" y="0"/>
                    </a:ln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4" name="Google Shape;2074;p40"/>
              <p:cNvSpPr/>
              <p:nvPr/>
            </p:nvSpPr>
            <p:spPr>
              <a:xfrm>
                <a:off x="4143511" y="2791296"/>
                <a:ext cx="444971" cy="53276"/>
              </a:xfrm>
              <a:custGeom>
                <a:rect b="b" l="l" r="r" t="t"/>
                <a:pathLst>
                  <a:path extrusionOk="0" h="727" w="6072">
                    <a:moveTo>
                      <a:pt x="1" y="0"/>
                    </a:moveTo>
                    <a:lnTo>
                      <a:pt x="1" y="727"/>
                    </a:lnTo>
                    <a:lnTo>
                      <a:pt x="6071" y="727"/>
                    </a:lnTo>
                    <a:lnTo>
                      <a:pt x="6071" y="0"/>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5" name="Google Shape;2075;p40"/>
              <p:cNvSpPr/>
              <p:nvPr/>
            </p:nvSpPr>
            <p:spPr>
              <a:xfrm>
                <a:off x="4567016" y="2791296"/>
                <a:ext cx="445484" cy="53276"/>
              </a:xfrm>
              <a:custGeom>
                <a:rect b="b" l="l" r="r" t="t"/>
                <a:pathLst>
                  <a:path extrusionOk="0" h="727" w="6079">
                    <a:moveTo>
                      <a:pt x="1" y="0"/>
                    </a:moveTo>
                    <a:lnTo>
                      <a:pt x="1" y="727"/>
                    </a:lnTo>
                    <a:lnTo>
                      <a:pt x="6079" y="727"/>
                    </a:lnTo>
                    <a:lnTo>
                      <a:pt x="6079" y="0"/>
                    </a:ln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6" name="Google Shape;2076;p40"/>
              <p:cNvSpPr/>
              <p:nvPr/>
            </p:nvSpPr>
            <p:spPr>
              <a:xfrm>
                <a:off x="4270218" y="2028782"/>
                <a:ext cx="310571" cy="53276"/>
              </a:xfrm>
              <a:custGeom>
                <a:rect b="b" l="l" r="r" t="t"/>
                <a:pathLst>
                  <a:path extrusionOk="0" h="727" w="4238">
                    <a:moveTo>
                      <a:pt x="1" y="0"/>
                    </a:moveTo>
                    <a:lnTo>
                      <a:pt x="1" y="727"/>
                    </a:lnTo>
                    <a:lnTo>
                      <a:pt x="4238" y="727"/>
                    </a:lnTo>
                    <a:lnTo>
                      <a:pt x="4238" y="0"/>
                    </a:ln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2077" name="Google Shape;2077;p40"/>
              <p:cNvSpPr/>
              <p:nvPr/>
            </p:nvSpPr>
            <p:spPr>
              <a:xfrm>
                <a:off x="4565917" y="2028782"/>
                <a:ext cx="310571" cy="53276"/>
              </a:xfrm>
              <a:custGeom>
                <a:rect b="b" l="l" r="r" t="t"/>
                <a:pathLst>
                  <a:path extrusionOk="0" h="727" w="4238">
                    <a:moveTo>
                      <a:pt x="1" y="0"/>
                    </a:moveTo>
                    <a:lnTo>
                      <a:pt x="1" y="727"/>
                    </a:lnTo>
                    <a:lnTo>
                      <a:pt x="4237" y="727"/>
                    </a:lnTo>
                    <a:lnTo>
                      <a:pt x="4237" y="0"/>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8" name="Google Shape;2078;p40"/>
              <p:cNvSpPr/>
              <p:nvPr/>
            </p:nvSpPr>
            <p:spPr>
              <a:xfrm>
                <a:off x="4270218" y="3319010"/>
                <a:ext cx="310571" cy="53276"/>
              </a:xfrm>
              <a:custGeom>
                <a:rect b="b" l="l" r="r" t="t"/>
                <a:pathLst>
                  <a:path extrusionOk="0" h="727" w="4238">
                    <a:moveTo>
                      <a:pt x="1" y="1"/>
                    </a:moveTo>
                    <a:lnTo>
                      <a:pt x="1" y="727"/>
                    </a:lnTo>
                    <a:lnTo>
                      <a:pt x="4238" y="727"/>
                    </a:lnTo>
                    <a:lnTo>
                      <a:pt x="4238" y="1"/>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9" name="Google Shape;2079;p40"/>
              <p:cNvSpPr/>
              <p:nvPr/>
            </p:nvSpPr>
            <p:spPr>
              <a:xfrm>
                <a:off x="4565917" y="3319010"/>
                <a:ext cx="310571" cy="53276"/>
              </a:xfrm>
              <a:custGeom>
                <a:rect b="b" l="l" r="r" t="t"/>
                <a:pathLst>
                  <a:path extrusionOk="0" h="727" w="4238">
                    <a:moveTo>
                      <a:pt x="1" y="1"/>
                    </a:moveTo>
                    <a:lnTo>
                      <a:pt x="1" y="727"/>
                    </a:lnTo>
                    <a:lnTo>
                      <a:pt x="4237" y="727"/>
                    </a:lnTo>
                    <a:lnTo>
                      <a:pt x="4237" y="1"/>
                    </a:ln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0" name="Google Shape;2080;p40"/>
              <p:cNvSpPr/>
              <p:nvPr/>
            </p:nvSpPr>
            <p:spPr>
              <a:xfrm>
                <a:off x="4567016" y="4099625"/>
                <a:ext cx="445484" cy="52763"/>
              </a:xfrm>
              <a:custGeom>
                <a:rect b="b" l="l" r="r" t="t"/>
                <a:pathLst>
                  <a:path extrusionOk="0" h="720" w="6079">
                    <a:moveTo>
                      <a:pt x="1" y="1"/>
                    </a:moveTo>
                    <a:lnTo>
                      <a:pt x="1" y="719"/>
                    </a:lnTo>
                    <a:lnTo>
                      <a:pt x="6079" y="719"/>
                    </a:lnTo>
                    <a:lnTo>
                      <a:pt x="6079" y="1"/>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1" name="Google Shape;2081;p40"/>
              <p:cNvSpPr/>
              <p:nvPr/>
            </p:nvSpPr>
            <p:spPr>
              <a:xfrm>
                <a:off x="4143511" y="4099625"/>
                <a:ext cx="444971" cy="52763"/>
              </a:xfrm>
              <a:custGeom>
                <a:rect b="b" l="l" r="r" t="t"/>
                <a:pathLst>
                  <a:path extrusionOk="0" h="720" w="6072">
                    <a:moveTo>
                      <a:pt x="1" y="1"/>
                    </a:moveTo>
                    <a:lnTo>
                      <a:pt x="1" y="719"/>
                    </a:lnTo>
                    <a:lnTo>
                      <a:pt x="6071" y="719"/>
                    </a:lnTo>
                    <a:lnTo>
                      <a:pt x="6071" y="1"/>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2" name="Google Shape;2082;p40"/>
              <p:cNvSpPr/>
              <p:nvPr/>
            </p:nvSpPr>
            <p:spPr>
              <a:xfrm>
                <a:off x="4574711" y="3838003"/>
                <a:ext cx="310571" cy="53276"/>
              </a:xfrm>
              <a:custGeom>
                <a:rect b="b" l="l" r="r" t="t"/>
                <a:pathLst>
                  <a:path extrusionOk="0" h="727" w="4238">
                    <a:moveTo>
                      <a:pt x="0" y="0"/>
                    </a:moveTo>
                    <a:lnTo>
                      <a:pt x="0" y="726"/>
                    </a:lnTo>
                    <a:lnTo>
                      <a:pt x="4237" y="726"/>
                    </a:lnTo>
                    <a:lnTo>
                      <a:pt x="4237" y="0"/>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3" name="Google Shape;2083;p40"/>
              <p:cNvSpPr/>
              <p:nvPr/>
            </p:nvSpPr>
            <p:spPr>
              <a:xfrm>
                <a:off x="4279012" y="3838003"/>
                <a:ext cx="310571" cy="53276"/>
              </a:xfrm>
              <a:custGeom>
                <a:rect b="b" l="l" r="r" t="t"/>
                <a:pathLst>
                  <a:path extrusionOk="0" h="727" w="4238">
                    <a:moveTo>
                      <a:pt x="1" y="0"/>
                    </a:moveTo>
                    <a:lnTo>
                      <a:pt x="1" y="726"/>
                    </a:lnTo>
                    <a:lnTo>
                      <a:pt x="4237" y="726"/>
                    </a:lnTo>
                    <a:lnTo>
                      <a:pt x="4237" y="0"/>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4" name="Google Shape;2084;p40"/>
            <p:cNvGrpSpPr/>
            <p:nvPr/>
          </p:nvGrpSpPr>
          <p:grpSpPr>
            <a:xfrm>
              <a:off x="127351" y="4159605"/>
              <a:ext cx="613331" cy="297113"/>
              <a:chOff x="4379450" y="1472663"/>
              <a:chExt cx="3161500" cy="1531513"/>
            </a:xfrm>
          </p:grpSpPr>
          <p:pic>
            <p:nvPicPr>
              <p:cNvPr id="2085" name="Google Shape;2085;p40"/>
              <p:cNvPicPr preferRelativeResize="0"/>
              <p:nvPr/>
            </p:nvPicPr>
            <p:blipFill>
              <a:blip r:embed="rId6">
                <a:alphaModFix/>
              </a:blip>
              <a:stretch>
                <a:fillRect/>
              </a:stretch>
            </p:blipFill>
            <p:spPr>
              <a:xfrm>
                <a:off x="5940750" y="1651625"/>
                <a:ext cx="1600200" cy="1352550"/>
              </a:xfrm>
              <a:prstGeom prst="rect">
                <a:avLst/>
              </a:prstGeom>
              <a:noFill/>
              <a:ln>
                <a:noFill/>
              </a:ln>
            </p:spPr>
          </p:pic>
          <p:pic>
            <p:nvPicPr>
              <p:cNvPr id="2086" name="Google Shape;2086;p40"/>
              <p:cNvPicPr preferRelativeResize="0"/>
              <p:nvPr/>
            </p:nvPicPr>
            <p:blipFill>
              <a:blip r:embed="rId7">
                <a:alphaModFix/>
              </a:blip>
              <a:stretch>
                <a:fillRect/>
              </a:stretch>
            </p:blipFill>
            <p:spPr>
              <a:xfrm>
                <a:off x="4379450" y="1472663"/>
                <a:ext cx="1466850" cy="1171575"/>
              </a:xfrm>
              <a:prstGeom prst="rect">
                <a:avLst/>
              </a:prstGeom>
              <a:noFill/>
              <a:ln>
                <a:noFill/>
              </a:ln>
            </p:spPr>
          </p:pic>
        </p:grpSp>
        <p:sp>
          <p:nvSpPr>
            <p:cNvPr id="2087" name="Google Shape;2087;p40"/>
            <p:cNvSpPr/>
            <p:nvPr/>
          </p:nvSpPr>
          <p:spPr>
            <a:xfrm rot="-4212067">
              <a:off x="296686" y="4246825"/>
              <a:ext cx="247107" cy="469838"/>
            </a:xfrm>
            <a:prstGeom prst="chord">
              <a:avLst>
                <a:gd fmla="val 5072480" name="adj1"/>
                <a:gd fmla="val 13876752" name="adj2"/>
              </a:avLst>
            </a:prstGeom>
            <a:solidFill>
              <a:srgbClr val="191919"/>
            </a:solid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8" name="Google Shape;2088;p40"/>
            <p:cNvSpPr/>
            <p:nvPr/>
          </p:nvSpPr>
          <p:spPr>
            <a:xfrm>
              <a:off x="267183" y="4526945"/>
              <a:ext cx="377100" cy="8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9" name="Google Shape;2089;p40"/>
            <p:cNvSpPr/>
            <p:nvPr/>
          </p:nvSpPr>
          <p:spPr>
            <a:xfrm rot="5981327">
              <a:off x="601678" y="4078145"/>
              <a:ext cx="62390" cy="218640"/>
            </a:xfrm>
            <a:prstGeom prst="moon">
              <a:avLst>
                <a:gd fmla="val 34344" name="adj"/>
              </a:avLst>
            </a:prstGeom>
            <a:solidFill>
              <a:srgbClr val="191919"/>
            </a:solid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0" name="Google Shape;2090;p40"/>
            <p:cNvSpPr/>
            <p:nvPr/>
          </p:nvSpPr>
          <p:spPr>
            <a:xfrm flipH="1" rot="-6049381">
              <a:off x="198496" y="4027161"/>
              <a:ext cx="62308" cy="214277"/>
            </a:xfrm>
            <a:prstGeom prst="moon">
              <a:avLst>
                <a:gd fmla="val 34344" name="adj"/>
              </a:avLst>
            </a:prstGeom>
            <a:solidFill>
              <a:srgbClr val="191919"/>
            </a:solid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91" name="Google Shape;2091;p40"/>
          <p:cNvSpPr txBox="1"/>
          <p:nvPr/>
        </p:nvSpPr>
        <p:spPr>
          <a:xfrm>
            <a:off x="8371050" y="4667725"/>
            <a:ext cx="720000" cy="36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2000">
                <a:latin typeface="Press Start 2P"/>
                <a:ea typeface="Press Start 2P"/>
                <a:cs typeface="Press Start 2P"/>
                <a:sym typeface="Press Start 2P"/>
              </a:rPr>
              <a:t>6</a:t>
            </a:r>
            <a:endParaRPr sz="2000">
              <a:latin typeface="Press Start 2P"/>
              <a:ea typeface="Press Start 2P"/>
              <a:cs typeface="Press Start 2P"/>
              <a:sym typeface="Press Start 2P"/>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5" name="Shape 2095"/>
        <p:cNvGrpSpPr/>
        <p:nvPr/>
      </p:nvGrpSpPr>
      <p:grpSpPr>
        <a:xfrm>
          <a:off x="0" y="0"/>
          <a:ext cx="0" cy="0"/>
          <a:chOff x="0" y="0"/>
          <a:chExt cx="0" cy="0"/>
        </a:xfrm>
      </p:grpSpPr>
      <p:pic>
        <p:nvPicPr>
          <p:cNvPr id="2096" name="Google Shape;2096;p41"/>
          <p:cNvPicPr preferRelativeResize="0"/>
          <p:nvPr/>
        </p:nvPicPr>
        <p:blipFill rotWithShape="1">
          <a:blip r:embed="rId3">
            <a:alphaModFix/>
          </a:blip>
          <a:srcRect b="63591" l="26351" r="46252" t="14548"/>
          <a:stretch/>
        </p:blipFill>
        <p:spPr>
          <a:xfrm>
            <a:off x="505525" y="2845575"/>
            <a:ext cx="2905902" cy="1069924"/>
          </a:xfrm>
          <a:prstGeom prst="rect">
            <a:avLst/>
          </a:prstGeom>
          <a:noFill/>
          <a:ln>
            <a:noFill/>
          </a:ln>
        </p:spPr>
      </p:pic>
      <p:pic>
        <p:nvPicPr>
          <p:cNvPr id="2097" name="Google Shape;2097;p41"/>
          <p:cNvPicPr preferRelativeResize="0"/>
          <p:nvPr/>
        </p:nvPicPr>
        <p:blipFill rotWithShape="1">
          <a:blip r:embed="rId3">
            <a:alphaModFix/>
          </a:blip>
          <a:srcRect b="54012" l="55519" r="13800" t="0"/>
          <a:stretch/>
        </p:blipFill>
        <p:spPr>
          <a:xfrm>
            <a:off x="5427775" y="152400"/>
            <a:ext cx="3254323" cy="2250825"/>
          </a:xfrm>
          <a:prstGeom prst="rect">
            <a:avLst/>
          </a:prstGeom>
          <a:noFill/>
          <a:ln>
            <a:noFill/>
          </a:ln>
        </p:spPr>
      </p:pic>
      <p:pic>
        <p:nvPicPr>
          <p:cNvPr id="2098" name="Google Shape;2098;p41"/>
          <p:cNvPicPr preferRelativeResize="0"/>
          <p:nvPr/>
        </p:nvPicPr>
        <p:blipFill rotWithShape="1">
          <a:blip r:embed="rId3">
            <a:alphaModFix/>
          </a:blip>
          <a:srcRect b="44563" l="3357" r="4391" t="51354"/>
          <a:stretch/>
        </p:blipFill>
        <p:spPr>
          <a:xfrm>
            <a:off x="-105500" y="2665800"/>
            <a:ext cx="9784699" cy="199775"/>
          </a:xfrm>
          <a:prstGeom prst="rect">
            <a:avLst/>
          </a:prstGeom>
          <a:noFill/>
          <a:ln>
            <a:noFill/>
          </a:ln>
        </p:spPr>
      </p:pic>
      <p:pic>
        <p:nvPicPr>
          <p:cNvPr id="2099" name="Google Shape;2099;p41"/>
          <p:cNvPicPr preferRelativeResize="0"/>
          <p:nvPr/>
        </p:nvPicPr>
        <p:blipFill rotWithShape="1">
          <a:blip r:embed="rId4">
            <a:alphaModFix/>
          </a:blip>
          <a:srcRect b="53244" l="45276" r="45408" t="9574"/>
          <a:stretch/>
        </p:blipFill>
        <p:spPr>
          <a:xfrm>
            <a:off x="4162800" y="332650"/>
            <a:ext cx="896804" cy="1614261"/>
          </a:xfrm>
          <a:prstGeom prst="rect">
            <a:avLst/>
          </a:prstGeom>
          <a:noFill/>
          <a:ln>
            <a:noFill/>
          </a:ln>
        </p:spPr>
      </p:pic>
      <p:sp>
        <p:nvSpPr>
          <p:cNvPr id="2100" name="Google Shape;2100;p41"/>
          <p:cNvSpPr/>
          <p:nvPr/>
        </p:nvSpPr>
        <p:spPr>
          <a:xfrm>
            <a:off x="1728000" y="2592000"/>
            <a:ext cx="720000" cy="360000"/>
          </a:xfrm>
          <a:prstGeom prst="rect">
            <a:avLst/>
          </a:prstGeom>
          <a:noFill/>
          <a:ln cap="flat" cmpd="sng" w="38100">
            <a:solidFill>
              <a:srgbClr val="351C7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1" name="Google Shape;2101;p41"/>
          <p:cNvSpPr txBox="1"/>
          <p:nvPr/>
        </p:nvSpPr>
        <p:spPr>
          <a:xfrm>
            <a:off x="2058875" y="1511400"/>
            <a:ext cx="2516400" cy="62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a:solidFill>
                  <a:srgbClr val="656565"/>
                </a:solidFill>
                <a:latin typeface="Press Start 2P"/>
                <a:ea typeface="Press Start 2P"/>
                <a:cs typeface="Press Start 2P"/>
                <a:sym typeface="Press Start 2P"/>
              </a:rPr>
              <a:t>Anticodón</a:t>
            </a:r>
            <a:endParaRPr>
              <a:solidFill>
                <a:srgbClr val="656565"/>
              </a:solidFill>
              <a:latin typeface="Press Start 2P"/>
              <a:ea typeface="Press Start 2P"/>
              <a:cs typeface="Press Start 2P"/>
              <a:sym typeface="Press Start 2P"/>
            </a:endParaRPr>
          </a:p>
          <a:p>
            <a:pPr indent="0" lvl="0" marL="0" rtl="0" algn="l">
              <a:spcBef>
                <a:spcPts val="0"/>
              </a:spcBef>
              <a:spcAft>
                <a:spcPts val="0"/>
              </a:spcAft>
              <a:buNone/>
            </a:pPr>
            <a:r>
              <a:t/>
            </a:r>
            <a:endParaRPr sz="1200"/>
          </a:p>
        </p:txBody>
      </p:sp>
      <p:sp>
        <p:nvSpPr>
          <p:cNvPr id="2102" name="Google Shape;2102;p41"/>
          <p:cNvSpPr txBox="1"/>
          <p:nvPr/>
        </p:nvSpPr>
        <p:spPr>
          <a:xfrm>
            <a:off x="839675" y="2121000"/>
            <a:ext cx="2516400" cy="62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a:solidFill>
                  <a:srgbClr val="656565"/>
                </a:solidFill>
                <a:latin typeface="Press Start 2P"/>
                <a:ea typeface="Press Start 2P"/>
                <a:cs typeface="Press Start 2P"/>
                <a:sym typeface="Press Start 2P"/>
              </a:rPr>
              <a:t>Codón </a:t>
            </a:r>
            <a:endParaRPr sz="1200"/>
          </a:p>
        </p:txBody>
      </p:sp>
      <p:grpSp>
        <p:nvGrpSpPr>
          <p:cNvPr id="2103" name="Google Shape;2103;p41"/>
          <p:cNvGrpSpPr/>
          <p:nvPr/>
        </p:nvGrpSpPr>
        <p:grpSpPr>
          <a:xfrm>
            <a:off x="1021399" y="3978108"/>
            <a:ext cx="6953820" cy="1117347"/>
            <a:chOff x="1174221" y="4105350"/>
            <a:chExt cx="6800802" cy="835150"/>
          </a:xfrm>
        </p:grpSpPr>
        <p:pic>
          <p:nvPicPr>
            <p:cNvPr id="2104" name="Google Shape;2104;p41"/>
            <p:cNvPicPr preferRelativeResize="0"/>
            <p:nvPr/>
          </p:nvPicPr>
          <p:blipFill rotWithShape="1">
            <a:blip r:embed="rId5">
              <a:alphaModFix/>
            </a:blip>
            <a:srcRect b="0" l="41523" r="0" t="0"/>
            <a:stretch/>
          </p:blipFill>
          <p:spPr>
            <a:xfrm flipH="1">
              <a:off x="1174221" y="4106175"/>
              <a:ext cx="280175" cy="834325"/>
            </a:xfrm>
            <a:prstGeom prst="rect">
              <a:avLst/>
            </a:prstGeom>
            <a:noFill/>
            <a:ln>
              <a:noFill/>
            </a:ln>
          </p:spPr>
        </p:pic>
        <p:pic>
          <p:nvPicPr>
            <p:cNvPr id="2105" name="Google Shape;2105;p41"/>
            <p:cNvPicPr preferRelativeResize="0"/>
            <p:nvPr/>
          </p:nvPicPr>
          <p:blipFill rotWithShape="1">
            <a:blip r:embed="rId5">
              <a:alphaModFix/>
            </a:blip>
            <a:srcRect b="0" l="0" r="61701" t="0"/>
            <a:stretch/>
          </p:blipFill>
          <p:spPr>
            <a:xfrm flipH="1">
              <a:off x="7780123" y="4106175"/>
              <a:ext cx="194900" cy="834325"/>
            </a:xfrm>
            <a:prstGeom prst="rect">
              <a:avLst/>
            </a:prstGeom>
            <a:noFill/>
            <a:ln>
              <a:noFill/>
            </a:ln>
          </p:spPr>
        </p:pic>
        <p:pic>
          <p:nvPicPr>
            <p:cNvPr id="2106" name="Google Shape;2106;p41"/>
            <p:cNvPicPr preferRelativeResize="0"/>
            <p:nvPr/>
          </p:nvPicPr>
          <p:blipFill rotWithShape="1">
            <a:blip r:embed="rId5">
              <a:alphaModFix/>
            </a:blip>
            <a:srcRect b="0" l="34922" r="49400" t="0"/>
            <a:stretch/>
          </p:blipFill>
          <p:spPr>
            <a:xfrm flipH="1">
              <a:off x="1451375" y="4105350"/>
              <a:ext cx="6370450" cy="834325"/>
            </a:xfrm>
            <a:prstGeom prst="rect">
              <a:avLst/>
            </a:prstGeom>
            <a:noFill/>
            <a:ln>
              <a:noFill/>
            </a:ln>
          </p:spPr>
        </p:pic>
      </p:grpSp>
      <p:sp>
        <p:nvSpPr>
          <p:cNvPr id="2107" name="Google Shape;2107;p41"/>
          <p:cNvSpPr txBox="1"/>
          <p:nvPr/>
        </p:nvSpPr>
        <p:spPr>
          <a:xfrm>
            <a:off x="1202400" y="4017600"/>
            <a:ext cx="6738000" cy="9387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 sz="1100">
                <a:solidFill>
                  <a:schemeClr val="dk1"/>
                </a:solidFill>
                <a:latin typeface="Press Start 2P"/>
                <a:ea typeface="Press Start 2P"/>
                <a:cs typeface="Press Start 2P"/>
                <a:sym typeface="Press Start 2P"/>
              </a:rPr>
              <a:t>El código en la parte inferior de una molécula de ARNt se denomina anticodón porque es el opuesto del codón de ARNm al que se unirá. El codón de ARNm para la metionina es AUG y su anticodón en el ARNt es UAC.</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l">
              <a:spcBef>
                <a:spcPts val="0"/>
              </a:spcBef>
              <a:spcAft>
                <a:spcPts val="0"/>
              </a:spcAft>
              <a:buNone/>
            </a:pPr>
            <a:r>
              <a:t/>
            </a:r>
            <a:endParaRPr>
              <a:solidFill>
                <a:schemeClr val="dk1"/>
              </a:solidFill>
            </a:endParaRPr>
          </a:p>
        </p:txBody>
      </p:sp>
      <p:grpSp>
        <p:nvGrpSpPr>
          <p:cNvPr id="2108" name="Google Shape;2108;p41"/>
          <p:cNvGrpSpPr/>
          <p:nvPr/>
        </p:nvGrpSpPr>
        <p:grpSpPr>
          <a:xfrm>
            <a:off x="118800" y="3966301"/>
            <a:ext cx="627023" cy="990009"/>
            <a:chOff x="118800" y="3966301"/>
            <a:chExt cx="627023" cy="990009"/>
          </a:xfrm>
        </p:grpSpPr>
        <p:grpSp>
          <p:nvGrpSpPr>
            <p:cNvPr id="2109" name="Google Shape;2109;p41"/>
            <p:cNvGrpSpPr/>
            <p:nvPr/>
          </p:nvGrpSpPr>
          <p:grpSpPr>
            <a:xfrm>
              <a:off x="253789" y="3966301"/>
              <a:ext cx="381646" cy="990009"/>
              <a:chOff x="3992694" y="1192179"/>
              <a:chExt cx="1158609" cy="3018322"/>
            </a:xfrm>
          </p:grpSpPr>
          <p:sp>
            <p:nvSpPr>
              <p:cNvPr id="2110" name="Google Shape;2110;p41"/>
              <p:cNvSpPr/>
              <p:nvPr/>
            </p:nvSpPr>
            <p:spPr>
              <a:xfrm>
                <a:off x="4201112" y="1248680"/>
                <a:ext cx="380776" cy="53276"/>
              </a:xfrm>
              <a:custGeom>
                <a:rect b="b" l="l" r="r" t="t"/>
                <a:pathLst>
                  <a:path extrusionOk="0" h="727" w="5196">
                    <a:moveTo>
                      <a:pt x="1" y="1"/>
                    </a:moveTo>
                    <a:lnTo>
                      <a:pt x="1" y="727"/>
                    </a:lnTo>
                    <a:lnTo>
                      <a:pt x="5196" y="727"/>
                    </a:lnTo>
                    <a:lnTo>
                      <a:pt x="5196" y="1"/>
                    </a:ln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1" name="Google Shape;2111;p41"/>
              <p:cNvSpPr/>
              <p:nvPr/>
            </p:nvSpPr>
            <p:spPr>
              <a:xfrm>
                <a:off x="4563206" y="1248680"/>
                <a:ext cx="381289" cy="53276"/>
              </a:xfrm>
              <a:custGeom>
                <a:rect b="b" l="l" r="r" t="t"/>
                <a:pathLst>
                  <a:path extrusionOk="0" h="727" w="5203">
                    <a:moveTo>
                      <a:pt x="0" y="1"/>
                    </a:moveTo>
                    <a:lnTo>
                      <a:pt x="0" y="727"/>
                    </a:lnTo>
                    <a:lnTo>
                      <a:pt x="5203" y="727"/>
                    </a:lnTo>
                    <a:lnTo>
                      <a:pt x="5203" y="1"/>
                    </a:ln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2" name="Google Shape;2112;p41"/>
              <p:cNvSpPr/>
              <p:nvPr/>
            </p:nvSpPr>
            <p:spPr>
              <a:xfrm>
                <a:off x="4270218" y="1505465"/>
                <a:ext cx="310571" cy="53276"/>
              </a:xfrm>
              <a:custGeom>
                <a:rect b="b" l="l" r="r" t="t"/>
                <a:pathLst>
                  <a:path extrusionOk="0" h="727" w="4238">
                    <a:moveTo>
                      <a:pt x="1" y="0"/>
                    </a:moveTo>
                    <a:lnTo>
                      <a:pt x="1" y="726"/>
                    </a:lnTo>
                    <a:lnTo>
                      <a:pt x="4238" y="726"/>
                    </a:lnTo>
                    <a:lnTo>
                      <a:pt x="4238" y="0"/>
                    </a:ln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3" name="Google Shape;2113;p41"/>
              <p:cNvSpPr/>
              <p:nvPr/>
            </p:nvSpPr>
            <p:spPr>
              <a:xfrm>
                <a:off x="4565917" y="1505465"/>
                <a:ext cx="310571" cy="53276"/>
              </a:xfrm>
              <a:custGeom>
                <a:rect b="b" l="l" r="r" t="t"/>
                <a:pathLst>
                  <a:path extrusionOk="0" h="727" w="4238">
                    <a:moveTo>
                      <a:pt x="1" y="0"/>
                    </a:moveTo>
                    <a:lnTo>
                      <a:pt x="1" y="726"/>
                    </a:lnTo>
                    <a:lnTo>
                      <a:pt x="4237" y="726"/>
                    </a:lnTo>
                    <a:lnTo>
                      <a:pt x="4237" y="0"/>
                    </a:ln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4" name="Google Shape;2114;p41"/>
              <p:cNvSpPr/>
              <p:nvPr/>
            </p:nvSpPr>
            <p:spPr>
              <a:xfrm>
                <a:off x="4037617" y="1192179"/>
                <a:ext cx="200354" cy="171774"/>
              </a:xfrm>
              <a:custGeom>
                <a:rect b="b" l="l" r="r" t="t"/>
                <a:pathLst>
                  <a:path extrusionOk="0" h="2344" w="2734">
                    <a:moveTo>
                      <a:pt x="1565" y="1"/>
                    </a:moveTo>
                    <a:cubicBezTo>
                      <a:pt x="517" y="1"/>
                      <a:pt x="1" y="1266"/>
                      <a:pt x="734" y="2000"/>
                    </a:cubicBezTo>
                    <a:cubicBezTo>
                      <a:pt x="974" y="2237"/>
                      <a:pt x="1269" y="2344"/>
                      <a:pt x="1557" y="2344"/>
                    </a:cubicBezTo>
                    <a:cubicBezTo>
                      <a:pt x="2158" y="2344"/>
                      <a:pt x="2733" y="1880"/>
                      <a:pt x="2733" y="1176"/>
                    </a:cubicBezTo>
                    <a:cubicBezTo>
                      <a:pt x="2733" y="525"/>
                      <a:pt x="2209" y="1"/>
                      <a:pt x="1565" y="1"/>
                    </a:cubicBez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5" name="Google Shape;2115;p41"/>
              <p:cNvSpPr/>
              <p:nvPr/>
            </p:nvSpPr>
            <p:spPr>
              <a:xfrm>
                <a:off x="4037617" y="1192179"/>
                <a:ext cx="200354" cy="171774"/>
              </a:xfrm>
              <a:custGeom>
                <a:rect b="b" l="l" r="r" t="t"/>
                <a:pathLst>
                  <a:path extrusionOk="0" h="2344" w="2734">
                    <a:moveTo>
                      <a:pt x="1565" y="1"/>
                    </a:moveTo>
                    <a:cubicBezTo>
                      <a:pt x="517" y="1"/>
                      <a:pt x="1" y="1266"/>
                      <a:pt x="734" y="2000"/>
                    </a:cubicBezTo>
                    <a:cubicBezTo>
                      <a:pt x="974" y="2237"/>
                      <a:pt x="1269" y="2344"/>
                      <a:pt x="1557" y="2344"/>
                    </a:cubicBezTo>
                    <a:cubicBezTo>
                      <a:pt x="2158" y="2344"/>
                      <a:pt x="2733" y="1880"/>
                      <a:pt x="2733" y="1176"/>
                    </a:cubicBezTo>
                    <a:cubicBezTo>
                      <a:pt x="2733" y="525"/>
                      <a:pt x="2209" y="1"/>
                      <a:pt x="1565" y="1"/>
                    </a:cubicBez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6" name="Google Shape;2116;p41"/>
              <p:cNvSpPr/>
              <p:nvPr/>
            </p:nvSpPr>
            <p:spPr>
              <a:xfrm>
                <a:off x="4197301" y="1452261"/>
                <a:ext cx="200281" cy="171994"/>
              </a:xfrm>
              <a:custGeom>
                <a:rect b="b" l="l" r="r" t="t"/>
                <a:pathLst>
                  <a:path extrusionOk="0" h="2347" w="2733">
                    <a:moveTo>
                      <a:pt x="1565" y="0"/>
                    </a:moveTo>
                    <a:cubicBezTo>
                      <a:pt x="517" y="0"/>
                      <a:pt x="0" y="1265"/>
                      <a:pt x="734" y="1999"/>
                    </a:cubicBezTo>
                    <a:cubicBezTo>
                      <a:pt x="974" y="2239"/>
                      <a:pt x="1268" y="2346"/>
                      <a:pt x="1556" y="2346"/>
                    </a:cubicBezTo>
                    <a:cubicBezTo>
                      <a:pt x="2158" y="2346"/>
                      <a:pt x="2732" y="1879"/>
                      <a:pt x="2732" y="1175"/>
                    </a:cubicBezTo>
                    <a:cubicBezTo>
                      <a:pt x="2732" y="524"/>
                      <a:pt x="2208" y="0"/>
                      <a:pt x="1565" y="0"/>
                    </a:cubicBez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7" name="Google Shape;2117;p41"/>
              <p:cNvSpPr/>
              <p:nvPr/>
            </p:nvSpPr>
            <p:spPr>
              <a:xfrm>
                <a:off x="4920829" y="1192179"/>
                <a:ext cx="200354" cy="171774"/>
              </a:xfrm>
              <a:custGeom>
                <a:rect b="b" l="l" r="r" t="t"/>
                <a:pathLst>
                  <a:path extrusionOk="0" h="2344" w="2734">
                    <a:moveTo>
                      <a:pt x="1169" y="1"/>
                    </a:moveTo>
                    <a:cubicBezTo>
                      <a:pt x="525" y="1"/>
                      <a:pt x="1" y="525"/>
                      <a:pt x="1" y="1176"/>
                    </a:cubicBezTo>
                    <a:cubicBezTo>
                      <a:pt x="1" y="1880"/>
                      <a:pt x="576" y="2344"/>
                      <a:pt x="1175" y="2344"/>
                    </a:cubicBezTo>
                    <a:cubicBezTo>
                      <a:pt x="1462" y="2344"/>
                      <a:pt x="1754" y="2237"/>
                      <a:pt x="1992" y="2000"/>
                    </a:cubicBezTo>
                    <a:cubicBezTo>
                      <a:pt x="2733" y="1266"/>
                      <a:pt x="2209" y="1"/>
                      <a:pt x="1169" y="1"/>
                    </a:cubicBez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8" name="Google Shape;2118;p41"/>
              <p:cNvSpPr/>
              <p:nvPr/>
            </p:nvSpPr>
            <p:spPr>
              <a:xfrm>
                <a:off x="4920829" y="1192179"/>
                <a:ext cx="200354" cy="171774"/>
              </a:xfrm>
              <a:custGeom>
                <a:rect b="b" l="l" r="r" t="t"/>
                <a:pathLst>
                  <a:path extrusionOk="0" h="2344" w="2734">
                    <a:moveTo>
                      <a:pt x="1169" y="1"/>
                    </a:moveTo>
                    <a:cubicBezTo>
                      <a:pt x="525" y="1"/>
                      <a:pt x="1" y="525"/>
                      <a:pt x="1" y="1176"/>
                    </a:cubicBezTo>
                    <a:cubicBezTo>
                      <a:pt x="1" y="1880"/>
                      <a:pt x="576" y="2344"/>
                      <a:pt x="1175" y="2344"/>
                    </a:cubicBezTo>
                    <a:cubicBezTo>
                      <a:pt x="1462" y="2344"/>
                      <a:pt x="1754" y="2237"/>
                      <a:pt x="1992" y="2000"/>
                    </a:cubicBezTo>
                    <a:cubicBezTo>
                      <a:pt x="2733" y="1266"/>
                      <a:pt x="2209" y="1"/>
                      <a:pt x="1169" y="1"/>
                    </a:cubicBez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9" name="Google Shape;2119;p41"/>
              <p:cNvSpPr/>
              <p:nvPr/>
            </p:nvSpPr>
            <p:spPr>
              <a:xfrm>
                <a:off x="4761218" y="1452261"/>
                <a:ext cx="171188" cy="171774"/>
              </a:xfrm>
              <a:custGeom>
                <a:rect b="b" l="l" r="r" t="t"/>
                <a:pathLst>
                  <a:path extrusionOk="0" h="2344" w="2336">
                    <a:moveTo>
                      <a:pt x="1168" y="0"/>
                    </a:moveTo>
                    <a:cubicBezTo>
                      <a:pt x="524" y="0"/>
                      <a:pt x="0" y="524"/>
                      <a:pt x="0" y="1175"/>
                    </a:cubicBezTo>
                    <a:cubicBezTo>
                      <a:pt x="0" y="1819"/>
                      <a:pt x="524" y="2343"/>
                      <a:pt x="1168" y="2343"/>
                    </a:cubicBezTo>
                    <a:cubicBezTo>
                      <a:pt x="1812" y="2343"/>
                      <a:pt x="2336" y="1819"/>
                      <a:pt x="2336" y="1175"/>
                    </a:cubicBezTo>
                    <a:cubicBezTo>
                      <a:pt x="2336" y="524"/>
                      <a:pt x="1812" y="0"/>
                      <a:pt x="1168" y="0"/>
                    </a:cubicBez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0" name="Google Shape;2120;p41"/>
              <p:cNvSpPr/>
              <p:nvPr/>
            </p:nvSpPr>
            <p:spPr>
              <a:xfrm>
                <a:off x="4729413" y="1966784"/>
                <a:ext cx="200281" cy="171628"/>
              </a:xfrm>
              <a:custGeom>
                <a:rect b="b" l="l" r="r" t="t"/>
                <a:pathLst>
                  <a:path extrusionOk="0" h="2342" w="2733">
                    <a:moveTo>
                      <a:pt x="1565" y="1"/>
                    </a:moveTo>
                    <a:cubicBezTo>
                      <a:pt x="517" y="1"/>
                      <a:pt x="0" y="1258"/>
                      <a:pt x="734" y="1999"/>
                    </a:cubicBezTo>
                    <a:cubicBezTo>
                      <a:pt x="970" y="2236"/>
                      <a:pt x="1262" y="2341"/>
                      <a:pt x="1549" y="2341"/>
                    </a:cubicBezTo>
                    <a:cubicBezTo>
                      <a:pt x="2151" y="2341"/>
                      <a:pt x="2733" y="1874"/>
                      <a:pt x="2733" y="1168"/>
                    </a:cubicBezTo>
                    <a:cubicBezTo>
                      <a:pt x="2733" y="525"/>
                      <a:pt x="2209" y="1"/>
                      <a:pt x="1565" y="1"/>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1" name="Google Shape;2121;p41"/>
              <p:cNvSpPr/>
              <p:nvPr/>
            </p:nvSpPr>
            <p:spPr>
              <a:xfrm>
                <a:off x="4885726" y="2224082"/>
                <a:ext cx="200281" cy="171628"/>
              </a:xfrm>
              <a:custGeom>
                <a:rect b="b" l="l" r="r" t="t"/>
                <a:pathLst>
                  <a:path extrusionOk="0" h="2342" w="2733">
                    <a:moveTo>
                      <a:pt x="1565" y="0"/>
                    </a:moveTo>
                    <a:cubicBezTo>
                      <a:pt x="525" y="0"/>
                      <a:pt x="1" y="1258"/>
                      <a:pt x="742" y="1999"/>
                    </a:cubicBezTo>
                    <a:cubicBezTo>
                      <a:pt x="978" y="2235"/>
                      <a:pt x="1269" y="2341"/>
                      <a:pt x="1555" y="2341"/>
                    </a:cubicBezTo>
                    <a:cubicBezTo>
                      <a:pt x="2155" y="2341"/>
                      <a:pt x="2733" y="1873"/>
                      <a:pt x="2733" y="1168"/>
                    </a:cubicBezTo>
                    <a:cubicBezTo>
                      <a:pt x="2733" y="524"/>
                      <a:pt x="2209" y="0"/>
                      <a:pt x="1565" y="0"/>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2" name="Google Shape;2122;p41"/>
              <p:cNvSpPr/>
              <p:nvPr/>
            </p:nvSpPr>
            <p:spPr>
              <a:xfrm>
                <a:off x="4951022" y="2478083"/>
                <a:ext cx="200281" cy="171701"/>
              </a:xfrm>
              <a:custGeom>
                <a:rect b="b" l="l" r="r" t="t"/>
                <a:pathLst>
                  <a:path extrusionOk="0" h="2343" w="2733">
                    <a:moveTo>
                      <a:pt x="1565" y="0"/>
                    </a:moveTo>
                    <a:cubicBezTo>
                      <a:pt x="517" y="0"/>
                      <a:pt x="1" y="1258"/>
                      <a:pt x="734" y="1999"/>
                    </a:cubicBezTo>
                    <a:cubicBezTo>
                      <a:pt x="974" y="2236"/>
                      <a:pt x="1268" y="2343"/>
                      <a:pt x="1555" y="2343"/>
                    </a:cubicBezTo>
                    <a:cubicBezTo>
                      <a:pt x="2157" y="2343"/>
                      <a:pt x="2733" y="1877"/>
                      <a:pt x="2733" y="1168"/>
                    </a:cubicBezTo>
                    <a:cubicBezTo>
                      <a:pt x="2733" y="524"/>
                      <a:pt x="2209" y="0"/>
                      <a:pt x="1565" y="0"/>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3" name="Google Shape;2123;p41"/>
              <p:cNvSpPr/>
              <p:nvPr/>
            </p:nvSpPr>
            <p:spPr>
              <a:xfrm>
                <a:off x="4932921" y="2750184"/>
                <a:ext cx="200867" cy="171554"/>
              </a:xfrm>
              <a:custGeom>
                <a:rect b="b" l="l" r="r" t="t"/>
                <a:pathLst>
                  <a:path extrusionOk="0" h="2341" w="2741">
                    <a:moveTo>
                      <a:pt x="1565" y="0"/>
                    </a:moveTo>
                    <a:cubicBezTo>
                      <a:pt x="524" y="0"/>
                      <a:pt x="0" y="1258"/>
                      <a:pt x="742" y="1999"/>
                    </a:cubicBezTo>
                    <a:cubicBezTo>
                      <a:pt x="978" y="2235"/>
                      <a:pt x="1270" y="2341"/>
                      <a:pt x="1556" y="2341"/>
                    </a:cubicBezTo>
                    <a:cubicBezTo>
                      <a:pt x="2159" y="2341"/>
                      <a:pt x="2740" y="1873"/>
                      <a:pt x="2740" y="1168"/>
                    </a:cubicBezTo>
                    <a:cubicBezTo>
                      <a:pt x="2740" y="524"/>
                      <a:pt x="2216" y="0"/>
                      <a:pt x="1565" y="0"/>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4" name="Google Shape;2124;p41"/>
              <p:cNvSpPr/>
              <p:nvPr/>
            </p:nvSpPr>
            <p:spPr>
              <a:xfrm>
                <a:off x="4862129" y="2992605"/>
                <a:ext cx="200354" cy="171481"/>
              </a:xfrm>
              <a:custGeom>
                <a:rect b="b" l="l" r="r" t="t"/>
                <a:pathLst>
                  <a:path extrusionOk="0" h="2340" w="2734">
                    <a:moveTo>
                      <a:pt x="1565" y="1"/>
                    </a:moveTo>
                    <a:cubicBezTo>
                      <a:pt x="525" y="1"/>
                      <a:pt x="1" y="1258"/>
                      <a:pt x="734" y="1992"/>
                    </a:cubicBezTo>
                    <a:cubicBezTo>
                      <a:pt x="974" y="2232"/>
                      <a:pt x="1269" y="2339"/>
                      <a:pt x="1557" y="2339"/>
                    </a:cubicBezTo>
                    <a:cubicBezTo>
                      <a:pt x="2158" y="2339"/>
                      <a:pt x="2733" y="1872"/>
                      <a:pt x="2733" y="1168"/>
                    </a:cubicBezTo>
                    <a:cubicBezTo>
                      <a:pt x="2733" y="525"/>
                      <a:pt x="2209" y="1"/>
                      <a:pt x="1565" y="1"/>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5" name="Google Shape;2125;p41"/>
              <p:cNvSpPr/>
              <p:nvPr/>
            </p:nvSpPr>
            <p:spPr>
              <a:xfrm>
                <a:off x="4726115" y="3258697"/>
                <a:ext cx="200281" cy="171408"/>
              </a:xfrm>
              <a:custGeom>
                <a:rect b="b" l="l" r="r" t="t"/>
                <a:pathLst>
                  <a:path extrusionOk="0" h="2339" w="2733">
                    <a:moveTo>
                      <a:pt x="1565" y="0"/>
                    </a:moveTo>
                    <a:cubicBezTo>
                      <a:pt x="524" y="0"/>
                      <a:pt x="0" y="1258"/>
                      <a:pt x="741" y="1991"/>
                    </a:cubicBezTo>
                    <a:cubicBezTo>
                      <a:pt x="979" y="2232"/>
                      <a:pt x="1272" y="2339"/>
                      <a:pt x="1559" y="2339"/>
                    </a:cubicBezTo>
                    <a:cubicBezTo>
                      <a:pt x="2158" y="2339"/>
                      <a:pt x="2733" y="1871"/>
                      <a:pt x="2733" y="1168"/>
                    </a:cubicBezTo>
                    <a:cubicBezTo>
                      <a:pt x="2733" y="524"/>
                      <a:pt x="2209" y="0"/>
                      <a:pt x="1565" y="0"/>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6" name="Google Shape;2126;p41"/>
              <p:cNvSpPr/>
              <p:nvPr/>
            </p:nvSpPr>
            <p:spPr>
              <a:xfrm>
                <a:off x="4214303" y="1966784"/>
                <a:ext cx="200281" cy="171628"/>
              </a:xfrm>
              <a:custGeom>
                <a:rect b="b" l="l" r="r" t="t"/>
                <a:pathLst>
                  <a:path extrusionOk="0" h="2342" w="2733">
                    <a:moveTo>
                      <a:pt x="1168" y="1"/>
                    </a:moveTo>
                    <a:cubicBezTo>
                      <a:pt x="524" y="1"/>
                      <a:pt x="0" y="525"/>
                      <a:pt x="0" y="1168"/>
                    </a:cubicBezTo>
                    <a:cubicBezTo>
                      <a:pt x="0" y="1874"/>
                      <a:pt x="578" y="2341"/>
                      <a:pt x="1181" y="2341"/>
                    </a:cubicBezTo>
                    <a:cubicBezTo>
                      <a:pt x="1468" y="2341"/>
                      <a:pt x="1760" y="2236"/>
                      <a:pt x="1999" y="1999"/>
                    </a:cubicBezTo>
                    <a:cubicBezTo>
                      <a:pt x="2733" y="1258"/>
                      <a:pt x="2209" y="1"/>
                      <a:pt x="1168" y="1"/>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2127" name="Google Shape;2127;p41"/>
              <p:cNvSpPr/>
              <p:nvPr/>
            </p:nvSpPr>
            <p:spPr>
              <a:xfrm>
                <a:off x="4057403" y="2224082"/>
                <a:ext cx="171774" cy="171188"/>
              </a:xfrm>
              <a:custGeom>
                <a:rect b="b" l="l" r="r" t="t"/>
                <a:pathLst>
                  <a:path extrusionOk="0" h="2336" w="2344">
                    <a:moveTo>
                      <a:pt x="1176" y="0"/>
                    </a:moveTo>
                    <a:cubicBezTo>
                      <a:pt x="524" y="0"/>
                      <a:pt x="0" y="524"/>
                      <a:pt x="0" y="1168"/>
                    </a:cubicBezTo>
                    <a:cubicBezTo>
                      <a:pt x="0" y="1812"/>
                      <a:pt x="524" y="2336"/>
                      <a:pt x="1176" y="2336"/>
                    </a:cubicBezTo>
                    <a:cubicBezTo>
                      <a:pt x="1819" y="2336"/>
                      <a:pt x="2343" y="1812"/>
                      <a:pt x="2343" y="1168"/>
                    </a:cubicBezTo>
                    <a:cubicBezTo>
                      <a:pt x="2343" y="524"/>
                      <a:pt x="1819" y="0"/>
                      <a:pt x="1176" y="0"/>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2128" name="Google Shape;2128;p41"/>
              <p:cNvSpPr/>
              <p:nvPr/>
            </p:nvSpPr>
            <p:spPr>
              <a:xfrm>
                <a:off x="3992694" y="2478083"/>
                <a:ext cx="200281" cy="171701"/>
              </a:xfrm>
              <a:custGeom>
                <a:rect b="b" l="l" r="r" t="t"/>
                <a:pathLst>
                  <a:path extrusionOk="0" h="2343" w="2733">
                    <a:moveTo>
                      <a:pt x="1168" y="0"/>
                    </a:moveTo>
                    <a:cubicBezTo>
                      <a:pt x="524" y="0"/>
                      <a:pt x="0" y="524"/>
                      <a:pt x="0" y="1168"/>
                    </a:cubicBezTo>
                    <a:cubicBezTo>
                      <a:pt x="0" y="1877"/>
                      <a:pt x="576" y="2343"/>
                      <a:pt x="1175" y="2343"/>
                    </a:cubicBezTo>
                    <a:cubicBezTo>
                      <a:pt x="1462" y="2343"/>
                      <a:pt x="1754" y="2236"/>
                      <a:pt x="1991" y="1999"/>
                    </a:cubicBezTo>
                    <a:cubicBezTo>
                      <a:pt x="2732" y="1258"/>
                      <a:pt x="2208" y="0"/>
                      <a:pt x="1168" y="0"/>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2129" name="Google Shape;2129;p41"/>
              <p:cNvSpPr/>
              <p:nvPr/>
            </p:nvSpPr>
            <p:spPr>
              <a:xfrm>
                <a:off x="4010209" y="2750184"/>
                <a:ext cx="200281" cy="171554"/>
              </a:xfrm>
              <a:custGeom>
                <a:rect b="b" l="l" r="r" t="t"/>
                <a:pathLst>
                  <a:path extrusionOk="0" h="2341" w="2733">
                    <a:moveTo>
                      <a:pt x="1168" y="0"/>
                    </a:moveTo>
                    <a:cubicBezTo>
                      <a:pt x="525" y="0"/>
                      <a:pt x="1" y="524"/>
                      <a:pt x="1" y="1168"/>
                    </a:cubicBezTo>
                    <a:cubicBezTo>
                      <a:pt x="1" y="1873"/>
                      <a:pt x="578" y="2341"/>
                      <a:pt x="1181" y="2341"/>
                    </a:cubicBezTo>
                    <a:cubicBezTo>
                      <a:pt x="1468" y="2341"/>
                      <a:pt x="1760" y="2235"/>
                      <a:pt x="1999" y="1999"/>
                    </a:cubicBezTo>
                    <a:cubicBezTo>
                      <a:pt x="2733" y="1258"/>
                      <a:pt x="2216"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0" name="Google Shape;2130;p41"/>
              <p:cNvSpPr/>
              <p:nvPr/>
            </p:nvSpPr>
            <p:spPr>
              <a:xfrm>
                <a:off x="4081000" y="2992605"/>
                <a:ext cx="200794" cy="171481"/>
              </a:xfrm>
              <a:custGeom>
                <a:rect b="b" l="l" r="r" t="t"/>
                <a:pathLst>
                  <a:path extrusionOk="0" h="2340" w="2740">
                    <a:moveTo>
                      <a:pt x="1175" y="1"/>
                    </a:moveTo>
                    <a:cubicBezTo>
                      <a:pt x="524" y="1"/>
                      <a:pt x="0" y="525"/>
                      <a:pt x="0" y="1168"/>
                    </a:cubicBezTo>
                    <a:cubicBezTo>
                      <a:pt x="0" y="1872"/>
                      <a:pt x="578" y="2339"/>
                      <a:pt x="1180" y="2339"/>
                    </a:cubicBezTo>
                    <a:cubicBezTo>
                      <a:pt x="1468" y="2339"/>
                      <a:pt x="1761" y="2232"/>
                      <a:pt x="1999" y="1992"/>
                    </a:cubicBezTo>
                    <a:cubicBezTo>
                      <a:pt x="2740" y="1258"/>
                      <a:pt x="2216" y="1"/>
                      <a:pt x="1175" y="1"/>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1" name="Google Shape;2131;p41"/>
              <p:cNvSpPr/>
              <p:nvPr/>
            </p:nvSpPr>
            <p:spPr>
              <a:xfrm>
                <a:off x="4217015" y="3258697"/>
                <a:ext cx="200281" cy="171408"/>
              </a:xfrm>
              <a:custGeom>
                <a:rect b="b" l="l" r="r" t="t"/>
                <a:pathLst>
                  <a:path extrusionOk="0" h="2339" w="2733">
                    <a:moveTo>
                      <a:pt x="1168" y="0"/>
                    </a:moveTo>
                    <a:cubicBezTo>
                      <a:pt x="525" y="0"/>
                      <a:pt x="1" y="524"/>
                      <a:pt x="1" y="1168"/>
                    </a:cubicBezTo>
                    <a:cubicBezTo>
                      <a:pt x="1" y="1871"/>
                      <a:pt x="579" y="2339"/>
                      <a:pt x="1180" y="2339"/>
                    </a:cubicBezTo>
                    <a:cubicBezTo>
                      <a:pt x="1468" y="2339"/>
                      <a:pt x="1762" y="2232"/>
                      <a:pt x="1999" y="1991"/>
                    </a:cubicBezTo>
                    <a:cubicBezTo>
                      <a:pt x="2733" y="1258"/>
                      <a:pt x="2216"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2" name="Google Shape;2132;p41"/>
              <p:cNvSpPr/>
              <p:nvPr/>
            </p:nvSpPr>
            <p:spPr>
              <a:xfrm>
                <a:off x="4757920" y="3781501"/>
                <a:ext cx="171774" cy="171774"/>
              </a:xfrm>
              <a:custGeom>
                <a:rect b="b" l="l" r="r" t="t"/>
                <a:pathLst>
                  <a:path extrusionOk="0" h="2344" w="2344">
                    <a:moveTo>
                      <a:pt x="1168" y="0"/>
                    </a:moveTo>
                    <a:cubicBezTo>
                      <a:pt x="525" y="0"/>
                      <a:pt x="1" y="524"/>
                      <a:pt x="1" y="1175"/>
                    </a:cubicBezTo>
                    <a:cubicBezTo>
                      <a:pt x="1" y="1819"/>
                      <a:pt x="525" y="2343"/>
                      <a:pt x="1168" y="2343"/>
                    </a:cubicBezTo>
                    <a:cubicBezTo>
                      <a:pt x="1820" y="2343"/>
                      <a:pt x="2344" y="1819"/>
                      <a:pt x="2344" y="1175"/>
                    </a:cubicBezTo>
                    <a:cubicBezTo>
                      <a:pt x="2344" y="524"/>
                      <a:pt x="1820"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3" name="Google Shape;2133;p41"/>
              <p:cNvSpPr/>
              <p:nvPr/>
            </p:nvSpPr>
            <p:spPr>
              <a:xfrm>
                <a:off x="4885726" y="4038726"/>
                <a:ext cx="200281" cy="171774"/>
              </a:xfrm>
              <a:custGeom>
                <a:rect b="b" l="l" r="r" t="t"/>
                <a:pathLst>
                  <a:path extrusionOk="0" h="2344" w="2733">
                    <a:moveTo>
                      <a:pt x="1565" y="1"/>
                    </a:moveTo>
                    <a:cubicBezTo>
                      <a:pt x="525" y="1"/>
                      <a:pt x="1" y="1258"/>
                      <a:pt x="742" y="2000"/>
                    </a:cubicBezTo>
                    <a:cubicBezTo>
                      <a:pt x="979" y="2237"/>
                      <a:pt x="1271" y="2343"/>
                      <a:pt x="1558" y="2343"/>
                    </a:cubicBezTo>
                    <a:cubicBezTo>
                      <a:pt x="2157" y="2343"/>
                      <a:pt x="2733" y="1878"/>
                      <a:pt x="2733" y="1169"/>
                    </a:cubicBezTo>
                    <a:cubicBezTo>
                      <a:pt x="2733" y="525"/>
                      <a:pt x="2209" y="1"/>
                      <a:pt x="1565" y="1"/>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4" name="Google Shape;2134;p41"/>
              <p:cNvSpPr/>
              <p:nvPr/>
            </p:nvSpPr>
            <p:spPr>
              <a:xfrm>
                <a:off x="4225809" y="3781501"/>
                <a:ext cx="200867" cy="171994"/>
              </a:xfrm>
              <a:custGeom>
                <a:rect b="b" l="l" r="r" t="t"/>
                <a:pathLst>
                  <a:path extrusionOk="0" h="2347" w="2741">
                    <a:moveTo>
                      <a:pt x="1176" y="0"/>
                    </a:moveTo>
                    <a:cubicBezTo>
                      <a:pt x="524" y="0"/>
                      <a:pt x="0" y="524"/>
                      <a:pt x="0" y="1175"/>
                    </a:cubicBezTo>
                    <a:cubicBezTo>
                      <a:pt x="0" y="1879"/>
                      <a:pt x="579" y="2346"/>
                      <a:pt x="1180" y="2346"/>
                    </a:cubicBezTo>
                    <a:cubicBezTo>
                      <a:pt x="1468" y="2346"/>
                      <a:pt x="1761" y="2239"/>
                      <a:pt x="1999" y="1999"/>
                    </a:cubicBezTo>
                    <a:cubicBezTo>
                      <a:pt x="2740" y="1265"/>
                      <a:pt x="2216" y="0"/>
                      <a:pt x="1176" y="0"/>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5" name="Google Shape;2135;p41"/>
              <p:cNvSpPr/>
              <p:nvPr/>
            </p:nvSpPr>
            <p:spPr>
              <a:xfrm>
                <a:off x="4069495" y="4038726"/>
                <a:ext cx="200281" cy="171774"/>
              </a:xfrm>
              <a:custGeom>
                <a:rect b="b" l="l" r="r" t="t"/>
                <a:pathLst>
                  <a:path extrusionOk="0" h="2344" w="2733">
                    <a:moveTo>
                      <a:pt x="1168" y="1"/>
                    </a:moveTo>
                    <a:cubicBezTo>
                      <a:pt x="524" y="1"/>
                      <a:pt x="0" y="525"/>
                      <a:pt x="0" y="1169"/>
                    </a:cubicBezTo>
                    <a:cubicBezTo>
                      <a:pt x="0" y="1878"/>
                      <a:pt x="576" y="2343"/>
                      <a:pt x="1177" y="2343"/>
                    </a:cubicBezTo>
                    <a:cubicBezTo>
                      <a:pt x="1465" y="2343"/>
                      <a:pt x="1759" y="2237"/>
                      <a:pt x="1999" y="2000"/>
                    </a:cubicBezTo>
                    <a:cubicBezTo>
                      <a:pt x="2732" y="1258"/>
                      <a:pt x="2208" y="1"/>
                      <a:pt x="1168" y="1"/>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6" name="Google Shape;2136;p41"/>
              <p:cNvSpPr/>
              <p:nvPr/>
            </p:nvSpPr>
            <p:spPr>
              <a:xfrm>
                <a:off x="4395313" y="1667275"/>
                <a:ext cx="313869" cy="268361"/>
              </a:xfrm>
              <a:custGeom>
                <a:rect b="b" l="l" r="r" t="t"/>
                <a:pathLst>
                  <a:path extrusionOk="0" h="3662" w="4283">
                    <a:moveTo>
                      <a:pt x="2448" y="0"/>
                    </a:moveTo>
                    <a:cubicBezTo>
                      <a:pt x="816" y="0"/>
                      <a:pt x="1" y="1969"/>
                      <a:pt x="1153" y="3122"/>
                    </a:cubicBezTo>
                    <a:cubicBezTo>
                      <a:pt x="1526" y="3495"/>
                      <a:pt x="1985" y="3662"/>
                      <a:pt x="2435" y="3662"/>
                    </a:cubicBezTo>
                    <a:cubicBezTo>
                      <a:pt x="3378" y="3662"/>
                      <a:pt x="4282" y="2931"/>
                      <a:pt x="4282" y="1827"/>
                    </a:cubicBezTo>
                    <a:cubicBezTo>
                      <a:pt x="4282" y="816"/>
                      <a:pt x="3459" y="0"/>
                      <a:pt x="2448" y="0"/>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2137" name="Google Shape;2137;p41"/>
              <p:cNvSpPr/>
              <p:nvPr/>
            </p:nvSpPr>
            <p:spPr>
              <a:xfrm>
                <a:off x="4429317" y="3478694"/>
                <a:ext cx="294669" cy="268434"/>
              </a:xfrm>
              <a:custGeom>
                <a:rect b="b" l="l" r="r" t="t"/>
                <a:pathLst>
                  <a:path extrusionOk="0" h="3663" w="4021">
                    <a:moveTo>
                      <a:pt x="2011" y="0"/>
                    </a:moveTo>
                    <a:cubicBezTo>
                      <a:pt x="1543" y="0"/>
                      <a:pt x="1075" y="180"/>
                      <a:pt x="719" y="539"/>
                    </a:cubicBezTo>
                    <a:cubicBezTo>
                      <a:pt x="1" y="1250"/>
                      <a:pt x="1" y="2410"/>
                      <a:pt x="719" y="3129"/>
                    </a:cubicBezTo>
                    <a:cubicBezTo>
                      <a:pt x="1075" y="3485"/>
                      <a:pt x="1543" y="3662"/>
                      <a:pt x="2011" y="3662"/>
                    </a:cubicBezTo>
                    <a:cubicBezTo>
                      <a:pt x="2480" y="3662"/>
                      <a:pt x="2950" y="3485"/>
                      <a:pt x="3309" y="3129"/>
                    </a:cubicBezTo>
                    <a:cubicBezTo>
                      <a:pt x="4020" y="2410"/>
                      <a:pt x="4020" y="1250"/>
                      <a:pt x="3309" y="539"/>
                    </a:cubicBezTo>
                    <a:cubicBezTo>
                      <a:pt x="2950" y="180"/>
                      <a:pt x="2480" y="0"/>
                      <a:pt x="2011" y="0"/>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8" name="Google Shape;2138;p41"/>
              <p:cNvSpPr/>
              <p:nvPr/>
            </p:nvSpPr>
            <p:spPr>
              <a:xfrm>
                <a:off x="4201112" y="2281683"/>
                <a:ext cx="380776" cy="53276"/>
              </a:xfrm>
              <a:custGeom>
                <a:rect b="b" l="l" r="r" t="t"/>
                <a:pathLst>
                  <a:path extrusionOk="0" h="727" w="5196">
                    <a:moveTo>
                      <a:pt x="1" y="0"/>
                    </a:moveTo>
                    <a:lnTo>
                      <a:pt x="1" y="726"/>
                    </a:lnTo>
                    <a:lnTo>
                      <a:pt x="5196" y="726"/>
                    </a:lnTo>
                    <a:lnTo>
                      <a:pt x="5196" y="0"/>
                    </a:ln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2139" name="Google Shape;2139;p41"/>
              <p:cNvSpPr/>
              <p:nvPr/>
            </p:nvSpPr>
            <p:spPr>
              <a:xfrm>
                <a:off x="4563206" y="2281683"/>
                <a:ext cx="381289" cy="53276"/>
              </a:xfrm>
              <a:custGeom>
                <a:rect b="b" l="l" r="r" t="t"/>
                <a:pathLst>
                  <a:path extrusionOk="0" h="727" w="5203">
                    <a:moveTo>
                      <a:pt x="0" y="0"/>
                    </a:moveTo>
                    <a:lnTo>
                      <a:pt x="0" y="726"/>
                    </a:lnTo>
                    <a:lnTo>
                      <a:pt x="5203" y="726"/>
                    </a:lnTo>
                    <a:lnTo>
                      <a:pt x="5203" y="0"/>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0" name="Google Shape;2140;p41"/>
              <p:cNvSpPr/>
              <p:nvPr/>
            </p:nvSpPr>
            <p:spPr>
              <a:xfrm>
                <a:off x="4143511" y="2543305"/>
                <a:ext cx="444971" cy="53350"/>
              </a:xfrm>
              <a:custGeom>
                <a:rect b="b" l="l" r="r" t="t"/>
                <a:pathLst>
                  <a:path extrusionOk="0" h="728" w="6072">
                    <a:moveTo>
                      <a:pt x="1" y="1"/>
                    </a:moveTo>
                    <a:lnTo>
                      <a:pt x="1" y="727"/>
                    </a:lnTo>
                    <a:lnTo>
                      <a:pt x="6071" y="727"/>
                    </a:lnTo>
                    <a:lnTo>
                      <a:pt x="6071" y="1"/>
                    </a:ln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2141" name="Google Shape;2141;p41"/>
              <p:cNvSpPr/>
              <p:nvPr/>
            </p:nvSpPr>
            <p:spPr>
              <a:xfrm>
                <a:off x="4567016" y="2543305"/>
                <a:ext cx="445484" cy="53350"/>
              </a:xfrm>
              <a:custGeom>
                <a:rect b="b" l="l" r="r" t="t"/>
                <a:pathLst>
                  <a:path extrusionOk="0" h="728" w="6079">
                    <a:moveTo>
                      <a:pt x="1" y="1"/>
                    </a:moveTo>
                    <a:lnTo>
                      <a:pt x="1" y="727"/>
                    </a:lnTo>
                    <a:lnTo>
                      <a:pt x="6079" y="727"/>
                    </a:lnTo>
                    <a:lnTo>
                      <a:pt x="6079" y="1"/>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2" name="Google Shape;2142;p41"/>
              <p:cNvSpPr/>
              <p:nvPr/>
            </p:nvSpPr>
            <p:spPr>
              <a:xfrm>
                <a:off x="4143511" y="3057388"/>
                <a:ext cx="444971" cy="53276"/>
              </a:xfrm>
              <a:custGeom>
                <a:rect b="b" l="l" r="r" t="t"/>
                <a:pathLst>
                  <a:path extrusionOk="0" h="727" w="6072">
                    <a:moveTo>
                      <a:pt x="1" y="0"/>
                    </a:moveTo>
                    <a:lnTo>
                      <a:pt x="1" y="726"/>
                    </a:lnTo>
                    <a:lnTo>
                      <a:pt x="6071" y="726"/>
                    </a:lnTo>
                    <a:lnTo>
                      <a:pt x="6071" y="0"/>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3" name="Google Shape;2143;p41"/>
              <p:cNvSpPr/>
              <p:nvPr/>
            </p:nvSpPr>
            <p:spPr>
              <a:xfrm>
                <a:off x="4567016" y="3057388"/>
                <a:ext cx="445484" cy="53276"/>
              </a:xfrm>
              <a:custGeom>
                <a:rect b="b" l="l" r="r" t="t"/>
                <a:pathLst>
                  <a:path extrusionOk="0" h="727" w="6079">
                    <a:moveTo>
                      <a:pt x="1" y="0"/>
                    </a:moveTo>
                    <a:lnTo>
                      <a:pt x="1" y="726"/>
                    </a:lnTo>
                    <a:lnTo>
                      <a:pt x="6079" y="726"/>
                    </a:lnTo>
                    <a:lnTo>
                      <a:pt x="6079" y="0"/>
                    </a:ln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4" name="Google Shape;2144;p41"/>
              <p:cNvSpPr/>
              <p:nvPr/>
            </p:nvSpPr>
            <p:spPr>
              <a:xfrm>
                <a:off x="4143511" y="2791296"/>
                <a:ext cx="444971" cy="53276"/>
              </a:xfrm>
              <a:custGeom>
                <a:rect b="b" l="l" r="r" t="t"/>
                <a:pathLst>
                  <a:path extrusionOk="0" h="727" w="6072">
                    <a:moveTo>
                      <a:pt x="1" y="0"/>
                    </a:moveTo>
                    <a:lnTo>
                      <a:pt x="1" y="727"/>
                    </a:lnTo>
                    <a:lnTo>
                      <a:pt x="6071" y="727"/>
                    </a:lnTo>
                    <a:lnTo>
                      <a:pt x="6071" y="0"/>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5" name="Google Shape;2145;p41"/>
              <p:cNvSpPr/>
              <p:nvPr/>
            </p:nvSpPr>
            <p:spPr>
              <a:xfrm>
                <a:off x="4567016" y="2791296"/>
                <a:ext cx="445484" cy="53276"/>
              </a:xfrm>
              <a:custGeom>
                <a:rect b="b" l="l" r="r" t="t"/>
                <a:pathLst>
                  <a:path extrusionOk="0" h="727" w="6079">
                    <a:moveTo>
                      <a:pt x="1" y="0"/>
                    </a:moveTo>
                    <a:lnTo>
                      <a:pt x="1" y="727"/>
                    </a:lnTo>
                    <a:lnTo>
                      <a:pt x="6079" y="727"/>
                    </a:lnTo>
                    <a:lnTo>
                      <a:pt x="6079" y="0"/>
                    </a:ln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6" name="Google Shape;2146;p41"/>
              <p:cNvSpPr/>
              <p:nvPr/>
            </p:nvSpPr>
            <p:spPr>
              <a:xfrm>
                <a:off x="4270218" y="2028782"/>
                <a:ext cx="310571" cy="53276"/>
              </a:xfrm>
              <a:custGeom>
                <a:rect b="b" l="l" r="r" t="t"/>
                <a:pathLst>
                  <a:path extrusionOk="0" h="727" w="4238">
                    <a:moveTo>
                      <a:pt x="1" y="0"/>
                    </a:moveTo>
                    <a:lnTo>
                      <a:pt x="1" y="727"/>
                    </a:lnTo>
                    <a:lnTo>
                      <a:pt x="4238" y="727"/>
                    </a:lnTo>
                    <a:lnTo>
                      <a:pt x="4238" y="0"/>
                    </a:ln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2147" name="Google Shape;2147;p41"/>
              <p:cNvSpPr/>
              <p:nvPr/>
            </p:nvSpPr>
            <p:spPr>
              <a:xfrm>
                <a:off x="4565917" y="2028782"/>
                <a:ext cx="310571" cy="53276"/>
              </a:xfrm>
              <a:custGeom>
                <a:rect b="b" l="l" r="r" t="t"/>
                <a:pathLst>
                  <a:path extrusionOk="0" h="727" w="4238">
                    <a:moveTo>
                      <a:pt x="1" y="0"/>
                    </a:moveTo>
                    <a:lnTo>
                      <a:pt x="1" y="727"/>
                    </a:lnTo>
                    <a:lnTo>
                      <a:pt x="4237" y="727"/>
                    </a:lnTo>
                    <a:lnTo>
                      <a:pt x="4237" y="0"/>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8" name="Google Shape;2148;p41"/>
              <p:cNvSpPr/>
              <p:nvPr/>
            </p:nvSpPr>
            <p:spPr>
              <a:xfrm>
                <a:off x="4270218" y="3319010"/>
                <a:ext cx="310571" cy="53276"/>
              </a:xfrm>
              <a:custGeom>
                <a:rect b="b" l="l" r="r" t="t"/>
                <a:pathLst>
                  <a:path extrusionOk="0" h="727" w="4238">
                    <a:moveTo>
                      <a:pt x="1" y="1"/>
                    </a:moveTo>
                    <a:lnTo>
                      <a:pt x="1" y="727"/>
                    </a:lnTo>
                    <a:lnTo>
                      <a:pt x="4238" y="727"/>
                    </a:lnTo>
                    <a:lnTo>
                      <a:pt x="4238" y="1"/>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9" name="Google Shape;2149;p41"/>
              <p:cNvSpPr/>
              <p:nvPr/>
            </p:nvSpPr>
            <p:spPr>
              <a:xfrm>
                <a:off x="4565917" y="3319010"/>
                <a:ext cx="310571" cy="53276"/>
              </a:xfrm>
              <a:custGeom>
                <a:rect b="b" l="l" r="r" t="t"/>
                <a:pathLst>
                  <a:path extrusionOk="0" h="727" w="4238">
                    <a:moveTo>
                      <a:pt x="1" y="1"/>
                    </a:moveTo>
                    <a:lnTo>
                      <a:pt x="1" y="727"/>
                    </a:lnTo>
                    <a:lnTo>
                      <a:pt x="4237" y="727"/>
                    </a:lnTo>
                    <a:lnTo>
                      <a:pt x="4237" y="1"/>
                    </a:ln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0" name="Google Shape;2150;p41"/>
              <p:cNvSpPr/>
              <p:nvPr/>
            </p:nvSpPr>
            <p:spPr>
              <a:xfrm>
                <a:off x="4567016" y="4099625"/>
                <a:ext cx="445484" cy="52763"/>
              </a:xfrm>
              <a:custGeom>
                <a:rect b="b" l="l" r="r" t="t"/>
                <a:pathLst>
                  <a:path extrusionOk="0" h="720" w="6079">
                    <a:moveTo>
                      <a:pt x="1" y="1"/>
                    </a:moveTo>
                    <a:lnTo>
                      <a:pt x="1" y="719"/>
                    </a:lnTo>
                    <a:lnTo>
                      <a:pt x="6079" y="719"/>
                    </a:lnTo>
                    <a:lnTo>
                      <a:pt x="6079" y="1"/>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1" name="Google Shape;2151;p41"/>
              <p:cNvSpPr/>
              <p:nvPr/>
            </p:nvSpPr>
            <p:spPr>
              <a:xfrm>
                <a:off x="4143511" y="4099625"/>
                <a:ext cx="444971" cy="52763"/>
              </a:xfrm>
              <a:custGeom>
                <a:rect b="b" l="l" r="r" t="t"/>
                <a:pathLst>
                  <a:path extrusionOk="0" h="720" w="6072">
                    <a:moveTo>
                      <a:pt x="1" y="1"/>
                    </a:moveTo>
                    <a:lnTo>
                      <a:pt x="1" y="719"/>
                    </a:lnTo>
                    <a:lnTo>
                      <a:pt x="6071" y="719"/>
                    </a:lnTo>
                    <a:lnTo>
                      <a:pt x="6071" y="1"/>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2" name="Google Shape;2152;p41"/>
              <p:cNvSpPr/>
              <p:nvPr/>
            </p:nvSpPr>
            <p:spPr>
              <a:xfrm>
                <a:off x="4574711" y="3838003"/>
                <a:ext cx="310571" cy="53276"/>
              </a:xfrm>
              <a:custGeom>
                <a:rect b="b" l="l" r="r" t="t"/>
                <a:pathLst>
                  <a:path extrusionOk="0" h="727" w="4238">
                    <a:moveTo>
                      <a:pt x="0" y="0"/>
                    </a:moveTo>
                    <a:lnTo>
                      <a:pt x="0" y="726"/>
                    </a:lnTo>
                    <a:lnTo>
                      <a:pt x="4237" y="726"/>
                    </a:lnTo>
                    <a:lnTo>
                      <a:pt x="4237" y="0"/>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3" name="Google Shape;2153;p41"/>
              <p:cNvSpPr/>
              <p:nvPr/>
            </p:nvSpPr>
            <p:spPr>
              <a:xfrm>
                <a:off x="4279012" y="3838003"/>
                <a:ext cx="310571" cy="53276"/>
              </a:xfrm>
              <a:custGeom>
                <a:rect b="b" l="l" r="r" t="t"/>
                <a:pathLst>
                  <a:path extrusionOk="0" h="727" w="4238">
                    <a:moveTo>
                      <a:pt x="1" y="0"/>
                    </a:moveTo>
                    <a:lnTo>
                      <a:pt x="1" y="726"/>
                    </a:lnTo>
                    <a:lnTo>
                      <a:pt x="4237" y="726"/>
                    </a:lnTo>
                    <a:lnTo>
                      <a:pt x="4237" y="0"/>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54" name="Google Shape;2154;p41"/>
            <p:cNvGrpSpPr/>
            <p:nvPr/>
          </p:nvGrpSpPr>
          <p:grpSpPr>
            <a:xfrm>
              <a:off x="127351" y="4159605"/>
              <a:ext cx="613331" cy="297113"/>
              <a:chOff x="4379450" y="1472663"/>
              <a:chExt cx="3161500" cy="1531513"/>
            </a:xfrm>
          </p:grpSpPr>
          <p:pic>
            <p:nvPicPr>
              <p:cNvPr id="2155" name="Google Shape;2155;p41"/>
              <p:cNvPicPr preferRelativeResize="0"/>
              <p:nvPr/>
            </p:nvPicPr>
            <p:blipFill>
              <a:blip r:embed="rId6">
                <a:alphaModFix/>
              </a:blip>
              <a:stretch>
                <a:fillRect/>
              </a:stretch>
            </p:blipFill>
            <p:spPr>
              <a:xfrm>
                <a:off x="5940750" y="1651625"/>
                <a:ext cx="1600200" cy="1352550"/>
              </a:xfrm>
              <a:prstGeom prst="rect">
                <a:avLst/>
              </a:prstGeom>
              <a:noFill/>
              <a:ln>
                <a:noFill/>
              </a:ln>
            </p:spPr>
          </p:pic>
          <p:pic>
            <p:nvPicPr>
              <p:cNvPr id="2156" name="Google Shape;2156;p41"/>
              <p:cNvPicPr preferRelativeResize="0"/>
              <p:nvPr/>
            </p:nvPicPr>
            <p:blipFill>
              <a:blip r:embed="rId7">
                <a:alphaModFix/>
              </a:blip>
              <a:stretch>
                <a:fillRect/>
              </a:stretch>
            </p:blipFill>
            <p:spPr>
              <a:xfrm>
                <a:off x="4379450" y="1472663"/>
                <a:ext cx="1466850" cy="1171575"/>
              </a:xfrm>
              <a:prstGeom prst="rect">
                <a:avLst/>
              </a:prstGeom>
              <a:noFill/>
              <a:ln>
                <a:noFill/>
              </a:ln>
            </p:spPr>
          </p:pic>
        </p:grpSp>
        <p:sp>
          <p:nvSpPr>
            <p:cNvPr id="2157" name="Google Shape;2157;p41"/>
            <p:cNvSpPr/>
            <p:nvPr/>
          </p:nvSpPr>
          <p:spPr>
            <a:xfrm rot="-4212067">
              <a:off x="296686" y="4246825"/>
              <a:ext cx="247107" cy="469838"/>
            </a:xfrm>
            <a:prstGeom prst="chord">
              <a:avLst>
                <a:gd fmla="val 5072480" name="adj1"/>
                <a:gd fmla="val 13876752" name="adj2"/>
              </a:avLst>
            </a:prstGeom>
            <a:solidFill>
              <a:srgbClr val="191919"/>
            </a:solid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8" name="Google Shape;2158;p41"/>
            <p:cNvSpPr/>
            <p:nvPr/>
          </p:nvSpPr>
          <p:spPr>
            <a:xfrm>
              <a:off x="267183" y="4526945"/>
              <a:ext cx="377100" cy="8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9" name="Google Shape;2159;p41"/>
            <p:cNvSpPr/>
            <p:nvPr/>
          </p:nvSpPr>
          <p:spPr>
            <a:xfrm rot="5981327">
              <a:off x="601678" y="4078145"/>
              <a:ext cx="62390" cy="218640"/>
            </a:xfrm>
            <a:prstGeom prst="moon">
              <a:avLst>
                <a:gd fmla="val 34344" name="adj"/>
              </a:avLst>
            </a:prstGeom>
            <a:solidFill>
              <a:srgbClr val="191919"/>
            </a:solid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0" name="Google Shape;2160;p41"/>
            <p:cNvSpPr/>
            <p:nvPr/>
          </p:nvSpPr>
          <p:spPr>
            <a:xfrm flipH="1" rot="-6049381">
              <a:off x="198496" y="4027161"/>
              <a:ext cx="62308" cy="214277"/>
            </a:xfrm>
            <a:prstGeom prst="moon">
              <a:avLst>
                <a:gd fmla="val 34344" name="adj"/>
              </a:avLst>
            </a:prstGeom>
            <a:solidFill>
              <a:srgbClr val="191919"/>
            </a:solid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61" name="Google Shape;2161;p41"/>
          <p:cNvSpPr txBox="1"/>
          <p:nvPr/>
        </p:nvSpPr>
        <p:spPr>
          <a:xfrm>
            <a:off x="8371050" y="4667725"/>
            <a:ext cx="720000" cy="36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2000">
                <a:latin typeface="Press Start 2P"/>
                <a:ea typeface="Press Start 2P"/>
                <a:cs typeface="Press Start 2P"/>
                <a:sym typeface="Press Start 2P"/>
              </a:rPr>
              <a:t>6</a:t>
            </a:r>
            <a:endParaRPr sz="2000">
              <a:latin typeface="Press Start 2P"/>
              <a:ea typeface="Press Start 2P"/>
              <a:cs typeface="Press Start 2P"/>
              <a:sym typeface="Press Start 2P"/>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5" name="Shape 2165"/>
        <p:cNvGrpSpPr/>
        <p:nvPr/>
      </p:nvGrpSpPr>
      <p:grpSpPr>
        <a:xfrm>
          <a:off x="0" y="0"/>
          <a:ext cx="0" cy="0"/>
          <a:chOff x="0" y="0"/>
          <a:chExt cx="0" cy="0"/>
        </a:xfrm>
      </p:grpSpPr>
      <p:pic>
        <p:nvPicPr>
          <p:cNvPr id="2166" name="Google Shape;2166;p42"/>
          <p:cNvPicPr preferRelativeResize="0"/>
          <p:nvPr/>
        </p:nvPicPr>
        <p:blipFill rotWithShape="1">
          <a:blip r:embed="rId3">
            <a:alphaModFix/>
          </a:blip>
          <a:srcRect b="63591" l="26006" r="46252" t="14548"/>
          <a:stretch/>
        </p:blipFill>
        <p:spPr>
          <a:xfrm>
            <a:off x="468925" y="2845575"/>
            <a:ext cx="2942500" cy="1069924"/>
          </a:xfrm>
          <a:prstGeom prst="rect">
            <a:avLst/>
          </a:prstGeom>
          <a:noFill/>
          <a:ln>
            <a:noFill/>
          </a:ln>
        </p:spPr>
      </p:pic>
      <p:pic>
        <p:nvPicPr>
          <p:cNvPr id="2167" name="Google Shape;2167;p42"/>
          <p:cNvPicPr preferRelativeResize="0"/>
          <p:nvPr/>
        </p:nvPicPr>
        <p:blipFill rotWithShape="1">
          <a:blip r:embed="rId3">
            <a:alphaModFix/>
          </a:blip>
          <a:srcRect b="63591" l="26351" r="46252" t="14548"/>
          <a:stretch/>
        </p:blipFill>
        <p:spPr>
          <a:xfrm>
            <a:off x="505525" y="2845575"/>
            <a:ext cx="2905902" cy="1069924"/>
          </a:xfrm>
          <a:prstGeom prst="rect">
            <a:avLst/>
          </a:prstGeom>
          <a:noFill/>
          <a:ln>
            <a:noFill/>
          </a:ln>
        </p:spPr>
      </p:pic>
      <p:pic>
        <p:nvPicPr>
          <p:cNvPr id="2168" name="Google Shape;2168;p42"/>
          <p:cNvPicPr preferRelativeResize="0"/>
          <p:nvPr/>
        </p:nvPicPr>
        <p:blipFill rotWithShape="1">
          <a:blip r:embed="rId3">
            <a:alphaModFix/>
          </a:blip>
          <a:srcRect b="44563" l="3357" r="4391" t="51354"/>
          <a:stretch/>
        </p:blipFill>
        <p:spPr>
          <a:xfrm>
            <a:off x="-105500" y="2665800"/>
            <a:ext cx="9784699" cy="199775"/>
          </a:xfrm>
          <a:prstGeom prst="rect">
            <a:avLst/>
          </a:prstGeom>
          <a:noFill/>
          <a:ln>
            <a:noFill/>
          </a:ln>
        </p:spPr>
      </p:pic>
      <p:pic>
        <p:nvPicPr>
          <p:cNvPr id="2169" name="Google Shape;2169;p42"/>
          <p:cNvPicPr preferRelativeResize="0"/>
          <p:nvPr/>
        </p:nvPicPr>
        <p:blipFill rotWithShape="1">
          <a:blip r:embed="rId4">
            <a:alphaModFix/>
          </a:blip>
          <a:srcRect b="44312" l="9386" r="61152" t="14234"/>
          <a:stretch/>
        </p:blipFill>
        <p:spPr>
          <a:xfrm>
            <a:off x="534000" y="860400"/>
            <a:ext cx="3135324" cy="2014624"/>
          </a:xfrm>
          <a:prstGeom prst="rect">
            <a:avLst/>
          </a:prstGeom>
          <a:noFill/>
          <a:ln>
            <a:noFill/>
          </a:ln>
        </p:spPr>
      </p:pic>
      <p:pic>
        <p:nvPicPr>
          <p:cNvPr id="2170" name="Google Shape;2170;p42"/>
          <p:cNvPicPr preferRelativeResize="0"/>
          <p:nvPr/>
        </p:nvPicPr>
        <p:blipFill rotWithShape="1">
          <a:blip r:embed="rId5">
            <a:alphaModFix/>
          </a:blip>
          <a:srcRect b="61788" l="61078" r="28897" t="2162"/>
          <a:stretch/>
        </p:blipFill>
        <p:spPr>
          <a:xfrm>
            <a:off x="6254250" y="105500"/>
            <a:ext cx="1013458" cy="1670552"/>
          </a:xfrm>
          <a:prstGeom prst="rect">
            <a:avLst/>
          </a:prstGeom>
          <a:noFill/>
          <a:ln>
            <a:noFill/>
          </a:ln>
        </p:spPr>
      </p:pic>
      <p:grpSp>
        <p:nvGrpSpPr>
          <p:cNvPr id="2171" name="Google Shape;2171;p42"/>
          <p:cNvGrpSpPr/>
          <p:nvPr/>
        </p:nvGrpSpPr>
        <p:grpSpPr>
          <a:xfrm>
            <a:off x="1021399" y="3978108"/>
            <a:ext cx="6953820" cy="1117347"/>
            <a:chOff x="1174221" y="4105350"/>
            <a:chExt cx="6800802" cy="835150"/>
          </a:xfrm>
        </p:grpSpPr>
        <p:pic>
          <p:nvPicPr>
            <p:cNvPr id="2172" name="Google Shape;2172;p42"/>
            <p:cNvPicPr preferRelativeResize="0"/>
            <p:nvPr/>
          </p:nvPicPr>
          <p:blipFill rotWithShape="1">
            <a:blip r:embed="rId6">
              <a:alphaModFix/>
            </a:blip>
            <a:srcRect b="0" l="41523" r="0" t="0"/>
            <a:stretch/>
          </p:blipFill>
          <p:spPr>
            <a:xfrm flipH="1">
              <a:off x="1174221" y="4106175"/>
              <a:ext cx="280175" cy="834325"/>
            </a:xfrm>
            <a:prstGeom prst="rect">
              <a:avLst/>
            </a:prstGeom>
            <a:noFill/>
            <a:ln>
              <a:noFill/>
            </a:ln>
          </p:spPr>
        </p:pic>
        <p:pic>
          <p:nvPicPr>
            <p:cNvPr id="2173" name="Google Shape;2173;p42"/>
            <p:cNvPicPr preferRelativeResize="0"/>
            <p:nvPr/>
          </p:nvPicPr>
          <p:blipFill rotWithShape="1">
            <a:blip r:embed="rId6">
              <a:alphaModFix/>
            </a:blip>
            <a:srcRect b="0" l="0" r="61701" t="0"/>
            <a:stretch/>
          </p:blipFill>
          <p:spPr>
            <a:xfrm flipH="1">
              <a:off x="7780123" y="4106175"/>
              <a:ext cx="194900" cy="834325"/>
            </a:xfrm>
            <a:prstGeom prst="rect">
              <a:avLst/>
            </a:prstGeom>
            <a:noFill/>
            <a:ln>
              <a:noFill/>
            </a:ln>
          </p:spPr>
        </p:pic>
        <p:pic>
          <p:nvPicPr>
            <p:cNvPr id="2174" name="Google Shape;2174;p42"/>
            <p:cNvPicPr preferRelativeResize="0"/>
            <p:nvPr/>
          </p:nvPicPr>
          <p:blipFill rotWithShape="1">
            <a:blip r:embed="rId6">
              <a:alphaModFix/>
            </a:blip>
            <a:srcRect b="0" l="34922" r="49400" t="0"/>
            <a:stretch/>
          </p:blipFill>
          <p:spPr>
            <a:xfrm flipH="1">
              <a:off x="1451375" y="4105350"/>
              <a:ext cx="6370450" cy="834325"/>
            </a:xfrm>
            <a:prstGeom prst="rect">
              <a:avLst/>
            </a:prstGeom>
            <a:noFill/>
            <a:ln>
              <a:noFill/>
            </a:ln>
          </p:spPr>
        </p:pic>
      </p:grpSp>
      <p:sp>
        <p:nvSpPr>
          <p:cNvPr id="2175" name="Google Shape;2175;p42"/>
          <p:cNvSpPr txBox="1"/>
          <p:nvPr/>
        </p:nvSpPr>
        <p:spPr>
          <a:xfrm>
            <a:off x="1202400" y="4017600"/>
            <a:ext cx="6738000" cy="9387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 sz="1100">
                <a:solidFill>
                  <a:schemeClr val="dk1"/>
                </a:solidFill>
                <a:latin typeface="Press Start 2P"/>
                <a:ea typeface="Press Start 2P"/>
                <a:cs typeface="Press Start 2P"/>
                <a:sym typeface="Press Start 2P"/>
              </a:rPr>
              <a:t>El primer ARNt se unirá al codón de inicio de la cadena de ARNm. Luego se une la subunidad ribosómica grande, creando tres sitios para ARNt. La metionina ocupa el sitio peptidilo (sitio p).</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l">
              <a:spcBef>
                <a:spcPts val="0"/>
              </a:spcBef>
              <a:spcAft>
                <a:spcPts val="0"/>
              </a:spcAft>
              <a:buNone/>
            </a:pPr>
            <a:r>
              <a:t/>
            </a:r>
            <a:endParaRPr>
              <a:solidFill>
                <a:schemeClr val="dk1"/>
              </a:solidFill>
            </a:endParaRPr>
          </a:p>
        </p:txBody>
      </p:sp>
      <p:grpSp>
        <p:nvGrpSpPr>
          <p:cNvPr id="2176" name="Google Shape;2176;p42"/>
          <p:cNvGrpSpPr/>
          <p:nvPr/>
        </p:nvGrpSpPr>
        <p:grpSpPr>
          <a:xfrm>
            <a:off x="118800" y="3966301"/>
            <a:ext cx="627023" cy="990009"/>
            <a:chOff x="118800" y="3966301"/>
            <a:chExt cx="627023" cy="990009"/>
          </a:xfrm>
        </p:grpSpPr>
        <p:grpSp>
          <p:nvGrpSpPr>
            <p:cNvPr id="2177" name="Google Shape;2177;p42"/>
            <p:cNvGrpSpPr/>
            <p:nvPr/>
          </p:nvGrpSpPr>
          <p:grpSpPr>
            <a:xfrm>
              <a:off x="253789" y="3966301"/>
              <a:ext cx="381646" cy="990009"/>
              <a:chOff x="3992694" y="1192179"/>
              <a:chExt cx="1158609" cy="3018322"/>
            </a:xfrm>
          </p:grpSpPr>
          <p:sp>
            <p:nvSpPr>
              <p:cNvPr id="2178" name="Google Shape;2178;p42"/>
              <p:cNvSpPr/>
              <p:nvPr/>
            </p:nvSpPr>
            <p:spPr>
              <a:xfrm>
                <a:off x="4201112" y="1248680"/>
                <a:ext cx="380776" cy="53276"/>
              </a:xfrm>
              <a:custGeom>
                <a:rect b="b" l="l" r="r" t="t"/>
                <a:pathLst>
                  <a:path extrusionOk="0" h="727" w="5196">
                    <a:moveTo>
                      <a:pt x="1" y="1"/>
                    </a:moveTo>
                    <a:lnTo>
                      <a:pt x="1" y="727"/>
                    </a:lnTo>
                    <a:lnTo>
                      <a:pt x="5196" y="727"/>
                    </a:lnTo>
                    <a:lnTo>
                      <a:pt x="5196" y="1"/>
                    </a:ln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9" name="Google Shape;2179;p42"/>
              <p:cNvSpPr/>
              <p:nvPr/>
            </p:nvSpPr>
            <p:spPr>
              <a:xfrm>
                <a:off x="4563206" y="1248680"/>
                <a:ext cx="381289" cy="53276"/>
              </a:xfrm>
              <a:custGeom>
                <a:rect b="b" l="l" r="r" t="t"/>
                <a:pathLst>
                  <a:path extrusionOk="0" h="727" w="5203">
                    <a:moveTo>
                      <a:pt x="0" y="1"/>
                    </a:moveTo>
                    <a:lnTo>
                      <a:pt x="0" y="727"/>
                    </a:lnTo>
                    <a:lnTo>
                      <a:pt x="5203" y="727"/>
                    </a:lnTo>
                    <a:lnTo>
                      <a:pt x="5203" y="1"/>
                    </a:ln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0" name="Google Shape;2180;p42"/>
              <p:cNvSpPr/>
              <p:nvPr/>
            </p:nvSpPr>
            <p:spPr>
              <a:xfrm>
                <a:off x="4270218" y="1505465"/>
                <a:ext cx="310571" cy="53276"/>
              </a:xfrm>
              <a:custGeom>
                <a:rect b="b" l="l" r="r" t="t"/>
                <a:pathLst>
                  <a:path extrusionOk="0" h="727" w="4238">
                    <a:moveTo>
                      <a:pt x="1" y="0"/>
                    </a:moveTo>
                    <a:lnTo>
                      <a:pt x="1" y="726"/>
                    </a:lnTo>
                    <a:lnTo>
                      <a:pt x="4238" y="726"/>
                    </a:lnTo>
                    <a:lnTo>
                      <a:pt x="4238" y="0"/>
                    </a:ln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1" name="Google Shape;2181;p42"/>
              <p:cNvSpPr/>
              <p:nvPr/>
            </p:nvSpPr>
            <p:spPr>
              <a:xfrm>
                <a:off x="4565917" y="1505465"/>
                <a:ext cx="310571" cy="53276"/>
              </a:xfrm>
              <a:custGeom>
                <a:rect b="b" l="l" r="r" t="t"/>
                <a:pathLst>
                  <a:path extrusionOk="0" h="727" w="4238">
                    <a:moveTo>
                      <a:pt x="1" y="0"/>
                    </a:moveTo>
                    <a:lnTo>
                      <a:pt x="1" y="726"/>
                    </a:lnTo>
                    <a:lnTo>
                      <a:pt x="4237" y="726"/>
                    </a:lnTo>
                    <a:lnTo>
                      <a:pt x="4237" y="0"/>
                    </a:ln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2" name="Google Shape;2182;p42"/>
              <p:cNvSpPr/>
              <p:nvPr/>
            </p:nvSpPr>
            <p:spPr>
              <a:xfrm>
                <a:off x="4037617" y="1192179"/>
                <a:ext cx="200354" cy="171774"/>
              </a:xfrm>
              <a:custGeom>
                <a:rect b="b" l="l" r="r" t="t"/>
                <a:pathLst>
                  <a:path extrusionOk="0" h="2344" w="2734">
                    <a:moveTo>
                      <a:pt x="1565" y="1"/>
                    </a:moveTo>
                    <a:cubicBezTo>
                      <a:pt x="517" y="1"/>
                      <a:pt x="1" y="1266"/>
                      <a:pt x="734" y="2000"/>
                    </a:cubicBezTo>
                    <a:cubicBezTo>
                      <a:pt x="974" y="2237"/>
                      <a:pt x="1269" y="2344"/>
                      <a:pt x="1557" y="2344"/>
                    </a:cubicBezTo>
                    <a:cubicBezTo>
                      <a:pt x="2158" y="2344"/>
                      <a:pt x="2733" y="1880"/>
                      <a:pt x="2733" y="1176"/>
                    </a:cubicBezTo>
                    <a:cubicBezTo>
                      <a:pt x="2733" y="525"/>
                      <a:pt x="2209" y="1"/>
                      <a:pt x="1565" y="1"/>
                    </a:cubicBez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3" name="Google Shape;2183;p42"/>
              <p:cNvSpPr/>
              <p:nvPr/>
            </p:nvSpPr>
            <p:spPr>
              <a:xfrm>
                <a:off x="4037617" y="1192179"/>
                <a:ext cx="200354" cy="171774"/>
              </a:xfrm>
              <a:custGeom>
                <a:rect b="b" l="l" r="r" t="t"/>
                <a:pathLst>
                  <a:path extrusionOk="0" h="2344" w="2734">
                    <a:moveTo>
                      <a:pt x="1565" y="1"/>
                    </a:moveTo>
                    <a:cubicBezTo>
                      <a:pt x="517" y="1"/>
                      <a:pt x="1" y="1266"/>
                      <a:pt x="734" y="2000"/>
                    </a:cubicBezTo>
                    <a:cubicBezTo>
                      <a:pt x="974" y="2237"/>
                      <a:pt x="1269" y="2344"/>
                      <a:pt x="1557" y="2344"/>
                    </a:cubicBezTo>
                    <a:cubicBezTo>
                      <a:pt x="2158" y="2344"/>
                      <a:pt x="2733" y="1880"/>
                      <a:pt x="2733" y="1176"/>
                    </a:cubicBezTo>
                    <a:cubicBezTo>
                      <a:pt x="2733" y="525"/>
                      <a:pt x="2209" y="1"/>
                      <a:pt x="1565" y="1"/>
                    </a:cubicBez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4" name="Google Shape;2184;p42"/>
              <p:cNvSpPr/>
              <p:nvPr/>
            </p:nvSpPr>
            <p:spPr>
              <a:xfrm>
                <a:off x="4197301" y="1452261"/>
                <a:ext cx="200281" cy="171994"/>
              </a:xfrm>
              <a:custGeom>
                <a:rect b="b" l="l" r="r" t="t"/>
                <a:pathLst>
                  <a:path extrusionOk="0" h="2347" w="2733">
                    <a:moveTo>
                      <a:pt x="1565" y="0"/>
                    </a:moveTo>
                    <a:cubicBezTo>
                      <a:pt x="517" y="0"/>
                      <a:pt x="0" y="1265"/>
                      <a:pt x="734" y="1999"/>
                    </a:cubicBezTo>
                    <a:cubicBezTo>
                      <a:pt x="974" y="2239"/>
                      <a:pt x="1268" y="2346"/>
                      <a:pt x="1556" y="2346"/>
                    </a:cubicBezTo>
                    <a:cubicBezTo>
                      <a:pt x="2158" y="2346"/>
                      <a:pt x="2732" y="1879"/>
                      <a:pt x="2732" y="1175"/>
                    </a:cubicBezTo>
                    <a:cubicBezTo>
                      <a:pt x="2732" y="524"/>
                      <a:pt x="2208" y="0"/>
                      <a:pt x="1565" y="0"/>
                    </a:cubicBez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5" name="Google Shape;2185;p42"/>
              <p:cNvSpPr/>
              <p:nvPr/>
            </p:nvSpPr>
            <p:spPr>
              <a:xfrm>
                <a:off x="4920829" y="1192179"/>
                <a:ext cx="200354" cy="171774"/>
              </a:xfrm>
              <a:custGeom>
                <a:rect b="b" l="l" r="r" t="t"/>
                <a:pathLst>
                  <a:path extrusionOk="0" h="2344" w="2734">
                    <a:moveTo>
                      <a:pt x="1169" y="1"/>
                    </a:moveTo>
                    <a:cubicBezTo>
                      <a:pt x="525" y="1"/>
                      <a:pt x="1" y="525"/>
                      <a:pt x="1" y="1176"/>
                    </a:cubicBezTo>
                    <a:cubicBezTo>
                      <a:pt x="1" y="1880"/>
                      <a:pt x="576" y="2344"/>
                      <a:pt x="1175" y="2344"/>
                    </a:cubicBezTo>
                    <a:cubicBezTo>
                      <a:pt x="1462" y="2344"/>
                      <a:pt x="1754" y="2237"/>
                      <a:pt x="1992" y="2000"/>
                    </a:cubicBezTo>
                    <a:cubicBezTo>
                      <a:pt x="2733" y="1266"/>
                      <a:pt x="2209" y="1"/>
                      <a:pt x="1169" y="1"/>
                    </a:cubicBez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6" name="Google Shape;2186;p42"/>
              <p:cNvSpPr/>
              <p:nvPr/>
            </p:nvSpPr>
            <p:spPr>
              <a:xfrm>
                <a:off x="4920829" y="1192179"/>
                <a:ext cx="200354" cy="171774"/>
              </a:xfrm>
              <a:custGeom>
                <a:rect b="b" l="l" r="r" t="t"/>
                <a:pathLst>
                  <a:path extrusionOk="0" h="2344" w="2734">
                    <a:moveTo>
                      <a:pt x="1169" y="1"/>
                    </a:moveTo>
                    <a:cubicBezTo>
                      <a:pt x="525" y="1"/>
                      <a:pt x="1" y="525"/>
                      <a:pt x="1" y="1176"/>
                    </a:cubicBezTo>
                    <a:cubicBezTo>
                      <a:pt x="1" y="1880"/>
                      <a:pt x="576" y="2344"/>
                      <a:pt x="1175" y="2344"/>
                    </a:cubicBezTo>
                    <a:cubicBezTo>
                      <a:pt x="1462" y="2344"/>
                      <a:pt x="1754" y="2237"/>
                      <a:pt x="1992" y="2000"/>
                    </a:cubicBezTo>
                    <a:cubicBezTo>
                      <a:pt x="2733" y="1266"/>
                      <a:pt x="2209" y="1"/>
                      <a:pt x="1169" y="1"/>
                    </a:cubicBez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7" name="Google Shape;2187;p42"/>
              <p:cNvSpPr/>
              <p:nvPr/>
            </p:nvSpPr>
            <p:spPr>
              <a:xfrm>
                <a:off x="4761218" y="1452261"/>
                <a:ext cx="171188" cy="171774"/>
              </a:xfrm>
              <a:custGeom>
                <a:rect b="b" l="l" r="r" t="t"/>
                <a:pathLst>
                  <a:path extrusionOk="0" h="2344" w="2336">
                    <a:moveTo>
                      <a:pt x="1168" y="0"/>
                    </a:moveTo>
                    <a:cubicBezTo>
                      <a:pt x="524" y="0"/>
                      <a:pt x="0" y="524"/>
                      <a:pt x="0" y="1175"/>
                    </a:cubicBezTo>
                    <a:cubicBezTo>
                      <a:pt x="0" y="1819"/>
                      <a:pt x="524" y="2343"/>
                      <a:pt x="1168" y="2343"/>
                    </a:cubicBezTo>
                    <a:cubicBezTo>
                      <a:pt x="1812" y="2343"/>
                      <a:pt x="2336" y="1819"/>
                      <a:pt x="2336" y="1175"/>
                    </a:cubicBezTo>
                    <a:cubicBezTo>
                      <a:pt x="2336" y="524"/>
                      <a:pt x="1812" y="0"/>
                      <a:pt x="1168" y="0"/>
                    </a:cubicBez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8" name="Google Shape;2188;p42"/>
              <p:cNvSpPr/>
              <p:nvPr/>
            </p:nvSpPr>
            <p:spPr>
              <a:xfrm>
                <a:off x="4729413" y="1966784"/>
                <a:ext cx="200281" cy="171628"/>
              </a:xfrm>
              <a:custGeom>
                <a:rect b="b" l="l" r="r" t="t"/>
                <a:pathLst>
                  <a:path extrusionOk="0" h="2342" w="2733">
                    <a:moveTo>
                      <a:pt x="1565" y="1"/>
                    </a:moveTo>
                    <a:cubicBezTo>
                      <a:pt x="517" y="1"/>
                      <a:pt x="0" y="1258"/>
                      <a:pt x="734" y="1999"/>
                    </a:cubicBezTo>
                    <a:cubicBezTo>
                      <a:pt x="970" y="2236"/>
                      <a:pt x="1262" y="2341"/>
                      <a:pt x="1549" y="2341"/>
                    </a:cubicBezTo>
                    <a:cubicBezTo>
                      <a:pt x="2151" y="2341"/>
                      <a:pt x="2733" y="1874"/>
                      <a:pt x="2733" y="1168"/>
                    </a:cubicBezTo>
                    <a:cubicBezTo>
                      <a:pt x="2733" y="525"/>
                      <a:pt x="2209" y="1"/>
                      <a:pt x="1565" y="1"/>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9" name="Google Shape;2189;p42"/>
              <p:cNvSpPr/>
              <p:nvPr/>
            </p:nvSpPr>
            <p:spPr>
              <a:xfrm>
                <a:off x="4885726" y="2224082"/>
                <a:ext cx="200281" cy="171628"/>
              </a:xfrm>
              <a:custGeom>
                <a:rect b="b" l="l" r="r" t="t"/>
                <a:pathLst>
                  <a:path extrusionOk="0" h="2342" w="2733">
                    <a:moveTo>
                      <a:pt x="1565" y="0"/>
                    </a:moveTo>
                    <a:cubicBezTo>
                      <a:pt x="525" y="0"/>
                      <a:pt x="1" y="1258"/>
                      <a:pt x="742" y="1999"/>
                    </a:cubicBezTo>
                    <a:cubicBezTo>
                      <a:pt x="978" y="2235"/>
                      <a:pt x="1269" y="2341"/>
                      <a:pt x="1555" y="2341"/>
                    </a:cubicBezTo>
                    <a:cubicBezTo>
                      <a:pt x="2155" y="2341"/>
                      <a:pt x="2733" y="1873"/>
                      <a:pt x="2733" y="1168"/>
                    </a:cubicBezTo>
                    <a:cubicBezTo>
                      <a:pt x="2733" y="524"/>
                      <a:pt x="2209" y="0"/>
                      <a:pt x="1565" y="0"/>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0" name="Google Shape;2190;p42"/>
              <p:cNvSpPr/>
              <p:nvPr/>
            </p:nvSpPr>
            <p:spPr>
              <a:xfrm>
                <a:off x="4951022" y="2478083"/>
                <a:ext cx="200281" cy="171701"/>
              </a:xfrm>
              <a:custGeom>
                <a:rect b="b" l="l" r="r" t="t"/>
                <a:pathLst>
                  <a:path extrusionOk="0" h="2343" w="2733">
                    <a:moveTo>
                      <a:pt x="1565" y="0"/>
                    </a:moveTo>
                    <a:cubicBezTo>
                      <a:pt x="517" y="0"/>
                      <a:pt x="1" y="1258"/>
                      <a:pt x="734" y="1999"/>
                    </a:cubicBezTo>
                    <a:cubicBezTo>
                      <a:pt x="974" y="2236"/>
                      <a:pt x="1268" y="2343"/>
                      <a:pt x="1555" y="2343"/>
                    </a:cubicBezTo>
                    <a:cubicBezTo>
                      <a:pt x="2157" y="2343"/>
                      <a:pt x="2733" y="1877"/>
                      <a:pt x="2733" y="1168"/>
                    </a:cubicBezTo>
                    <a:cubicBezTo>
                      <a:pt x="2733" y="524"/>
                      <a:pt x="2209" y="0"/>
                      <a:pt x="1565" y="0"/>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1" name="Google Shape;2191;p42"/>
              <p:cNvSpPr/>
              <p:nvPr/>
            </p:nvSpPr>
            <p:spPr>
              <a:xfrm>
                <a:off x="4932921" y="2750184"/>
                <a:ext cx="200867" cy="171554"/>
              </a:xfrm>
              <a:custGeom>
                <a:rect b="b" l="l" r="r" t="t"/>
                <a:pathLst>
                  <a:path extrusionOk="0" h="2341" w="2741">
                    <a:moveTo>
                      <a:pt x="1565" y="0"/>
                    </a:moveTo>
                    <a:cubicBezTo>
                      <a:pt x="524" y="0"/>
                      <a:pt x="0" y="1258"/>
                      <a:pt x="742" y="1999"/>
                    </a:cubicBezTo>
                    <a:cubicBezTo>
                      <a:pt x="978" y="2235"/>
                      <a:pt x="1270" y="2341"/>
                      <a:pt x="1556" y="2341"/>
                    </a:cubicBezTo>
                    <a:cubicBezTo>
                      <a:pt x="2159" y="2341"/>
                      <a:pt x="2740" y="1873"/>
                      <a:pt x="2740" y="1168"/>
                    </a:cubicBezTo>
                    <a:cubicBezTo>
                      <a:pt x="2740" y="524"/>
                      <a:pt x="2216" y="0"/>
                      <a:pt x="1565" y="0"/>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2" name="Google Shape;2192;p42"/>
              <p:cNvSpPr/>
              <p:nvPr/>
            </p:nvSpPr>
            <p:spPr>
              <a:xfrm>
                <a:off x="4862129" y="2992605"/>
                <a:ext cx="200354" cy="171481"/>
              </a:xfrm>
              <a:custGeom>
                <a:rect b="b" l="l" r="r" t="t"/>
                <a:pathLst>
                  <a:path extrusionOk="0" h="2340" w="2734">
                    <a:moveTo>
                      <a:pt x="1565" y="1"/>
                    </a:moveTo>
                    <a:cubicBezTo>
                      <a:pt x="525" y="1"/>
                      <a:pt x="1" y="1258"/>
                      <a:pt x="734" y="1992"/>
                    </a:cubicBezTo>
                    <a:cubicBezTo>
                      <a:pt x="974" y="2232"/>
                      <a:pt x="1269" y="2339"/>
                      <a:pt x="1557" y="2339"/>
                    </a:cubicBezTo>
                    <a:cubicBezTo>
                      <a:pt x="2158" y="2339"/>
                      <a:pt x="2733" y="1872"/>
                      <a:pt x="2733" y="1168"/>
                    </a:cubicBezTo>
                    <a:cubicBezTo>
                      <a:pt x="2733" y="525"/>
                      <a:pt x="2209" y="1"/>
                      <a:pt x="1565" y="1"/>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3" name="Google Shape;2193;p42"/>
              <p:cNvSpPr/>
              <p:nvPr/>
            </p:nvSpPr>
            <p:spPr>
              <a:xfrm>
                <a:off x="4726115" y="3258697"/>
                <a:ext cx="200281" cy="171408"/>
              </a:xfrm>
              <a:custGeom>
                <a:rect b="b" l="l" r="r" t="t"/>
                <a:pathLst>
                  <a:path extrusionOk="0" h="2339" w="2733">
                    <a:moveTo>
                      <a:pt x="1565" y="0"/>
                    </a:moveTo>
                    <a:cubicBezTo>
                      <a:pt x="524" y="0"/>
                      <a:pt x="0" y="1258"/>
                      <a:pt x="741" y="1991"/>
                    </a:cubicBezTo>
                    <a:cubicBezTo>
                      <a:pt x="979" y="2232"/>
                      <a:pt x="1272" y="2339"/>
                      <a:pt x="1559" y="2339"/>
                    </a:cubicBezTo>
                    <a:cubicBezTo>
                      <a:pt x="2158" y="2339"/>
                      <a:pt x="2733" y="1871"/>
                      <a:pt x="2733" y="1168"/>
                    </a:cubicBezTo>
                    <a:cubicBezTo>
                      <a:pt x="2733" y="524"/>
                      <a:pt x="2209" y="0"/>
                      <a:pt x="1565" y="0"/>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4" name="Google Shape;2194;p42"/>
              <p:cNvSpPr/>
              <p:nvPr/>
            </p:nvSpPr>
            <p:spPr>
              <a:xfrm>
                <a:off x="4214303" y="1966784"/>
                <a:ext cx="200281" cy="171628"/>
              </a:xfrm>
              <a:custGeom>
                <a:rect b="b" l="l" r="r" t="t"/>
                <a:pathLst>
                  <a:path extrusionOk="0" h="2342" w="2733">
                    <a:moveTo>
                      <a:pt x="1168" y="1"/>
                    </a:moveTo>
                    <a:cubicBezTo>
                      <a:pt x="524" y="1"/>
                      <a:pt x="0" y="525"/>
                      <a:pt x="0" y="1168"/>
                    </a:cubicBezTo>
                    <a:cubicBezTo>
                      <a:pt x="0" y="1874"/>
                      <a:pt x="578" y="2341"/>
                      <a:pt x="1181" y="2341"/>
                    </a:cubicBezTo>
                    <a:cubicBezTo>
                      <a:pt x="1468" y="2341"/>
                      <a:pt x="1760" y="2236"/>
                      <a:pt x="1999" y="1999"/>
                    </a:cubicBezTo>
                    <a:cubicBezTo>
                      <a:pt x="2733" y="1258"/>
                      <a:pt x="2209" y="1"/>
                      <a:pt x="1168" y="1"/>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2195" name="Google Shape;2195;p42"/>
              <p:cNvSpPr/>
              <p:nvPr/>
            </p:nvSpPr>
            <p:spPr>
              <a:xfrm>
                <a:off x="4057403" y="2224082"/>
                <a:ext cx="171774" cy="171188"/>
              </a:xfrm>
              <a:custGeom>
                <a:rect b="b" l="l" r="r" t="t"/>
                <a:pathLst>
                  <a:path extrusionOk="0" h="2336" w="2344">
                    <a:moveTo>
                      <a:pt x="1176" y="0"/>
                    </a:moveTo>
                    <a:cubicBezTo>
                      <a:pt x="524" y="0"/>
                      <a:pt x="0" y="524"/>
                      <a:pt x="0" y="1168"/>
                    </a:cubicBezTo>
                    <a:cubicBezTo>
                      <a:pt x="0" y="1812"/>
                      <a:pt x="524" y="2336"/>
                      <a:pt x="1176" y="2336"/>
                    </a:cubicBezTo>
                    <a:cubicBezTo>
                      <a:pt x="1819" y="2336"/>
                      <a:pt x="2343" y="1812"/>
                      <a:pt x="2343" y="1168"/>
                    </a:cubicBezTo>
                    <a:cubicBezTo>
                      <a:pt x="2343" y="524"/>
                      <a:pt x="1819" y="0"/>
                      <a:pt x="1176" y="0"/>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2196" name="Google Shape;2196;p42"/>
              <p:cNvSpPr/>
              <p:nvPr/>
            </p:nvSpPr>
            <p:spPr>
              <a:xfrm>
                <a:off x="3992694" y="2478083"/>
                <a:ext cx="200281" cy="171701"/>
              </a:xfrm>
              <a:custGeom>
                <a:rect b="b" l="l" r="r" t="t"/>
                <a:pathLst>
                  <a:path extrusionOk="0" h="2343" w="2733">
                    <a:moveTo>
                      <a:pt x="1168" y="0"/>
                    </a:moveTo>
                    <a:cubicBezTo>
                      <a:pt x="524" y="0"/>
                      <a:pt x="0" y="524"/>
                      <a:pt x="0" y="1168"/>
                    </a:cubicBezTo>
                    <a:cubicBezTo>
                      <a:pt x="0" y="1877"/>
                      <a:pt x="576" y="2343"/>
                      <a:pt x="1175" y="2343"/>
                    </a:cubicBezTo>
                    <a:cubicBezTo>
                      <a:pt x="1462" y="2343"/>
                      <a:pt x="1754" y="2236"/>
                      <a:pt x="1991" y="1999"/>
                    </a:cubicBezTo>
                    <a:cubicBezTo>
                      <a:pt x="2732" y="1258"/>
                      <a:pt x="2208" y="0"/>
                      <a:pt x="1168" y="0"/>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2197" name="Google Shape;2197;p42"/>
              <p:cNvSpPr/>
              <p:nvPr/>
            </p:nvSpPr>
            <p:spPr>
              <a:xfrm>
                <a:off x="4010209" y="2750184"/>
                <a:ext cx="200281" cy="171554"/>
              </a:xfrm>
              <a:custGeom>
                <a:rect b="b" l="l" r="r" t="t"/>
                <a:pathLst>
                  <a:path extrusionOk="0" h="2341" w="2733">
                    <a:moveTo>
                      <a:pt x="1168" y="0"/>
                    </a:moveTo>
                    <a:cubicBezTo>
                      <a:pt x="525" y="0"/>
                      <a:pt x="1" y="524"/>
                      <a:pt x="1" y="1168"/>
                    </a:cubicBezTo>
                    <a:cubicBezTo>
                      <a:pt x="1" y="1873"/>
                      <a:pt x="578" y="2341"/>
                      <a:pt x="1181" y="2341"/>
                    </a:cubicBezTo>
                    <a:cubicBezTo>
                      <a:pt x="1468" y="2341"/>
                      <a:pt x="1760" y="2235"/>
                      <a:pt x="1999" y="1999"/>
                    </a:cubicBezTo>
                    <a:cubicBezTo>
                      <a:pt x="2733" y="1258"/>
                      <a:pt x="2216"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8" name="Google Shape;2198;p42"/>
              <p:cNvSpPr/>
              <p:nvPr/>
            </p:nvSpPr>
            <p:spPr>
              <a:xfrm>
                <a:off x="4081000" y="2992605"/>
                <a:ext cx="200794" cy="171481"/>
              </a:xfrm>
              <a:custGeom>
                <a:rect b="b" l="l" r="r" t="t"/>
                <a:pathLst>
                  <a:path extrusionOk="0" h="2340" w="2740">
                    <a:moveTo>
                      <a:pt x="1175" y="1"/>
                    </a:moveTo>
                    <a:cubicBezTo>
                      <a:pt x="524" y="1"/>
                      <a:pt x="0" y="525"/>
                      <a:pt x="0" y="1168"/>
                    </a:cubicBezTo>
                    <a:cubicBezTo>
                      <a:pt x="0" y="1872"/>
                      <a:pt x="578" y="2339"/>
                      <a:pt x="1180" y="2339"/>
                    </a:cubicBezTo>
                    <a:cubicBezTo>
                      <a:pt x="1468" y="2339"/>
                      <a:pt x="1761" y="2232"/>
                      <a:pt x="1999" y="1992"/>
                    </a:cubicBezTo>
                    <a:cubicBezTo>
                      <a:pt x="2740" y="1258"/>
                      <a:pt x="2216" y="1"/>
                      <a:pt x="1175" y="1"/>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9" name="Google Shape;2199;p42"/>
              <p:cNvSpPr/>
              <p:nvPr/>
            </p:nvSpPr>
            <p:spPr>
              <a:xfrm>
                <a:off x="4217015" y="3258697"/>
                <a:ext cx="200281" cy="171408"/>
              </a:xfrm>
              <a:custGeom>
                <a:rect b="b" l="l" r="r" t="t"/>
                <a:pathLst>
                  <a:path extrusionOk="0" h="2339" w="2733">
                    <a:moveTo>
                      <a:pt x="1168" y="0"/>
                    </a:moveTo>
                    <a:cubicBezTo>
                      <a:pt x="525" y="0"/>
                      <a:pt x="1" y="524"/>
                      <a:pt x="1" y="1168"/>
                    </a:cubicBezTo>
                    <a:cubicBezTo>
                      <a:pt x="1" y="1871"/>
                      <a:pt x="579" y="2339"/>
                      <a:pt x="1180" y="2339"/>
                    </a:cubicBezTo>
                    <a:cubicBezTo>
                      <a:pt x="1468" y="2339"/>
                      <a:pt x="1762" y="2232"/>
                      <a:pt x="1999" y="1991"/>
                    </a:cubicBezTo>
                    <a:cubicBezTo>
                      <a:pt x="2733" y="1258"/>
                      <a:pt x="2216"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0" name="Google Shape;2200;p42"/>
              <p:cNvSpPr/>
              <p:nvPr/>
            </p:nvSpPr>
            <p:spPr>
              <a:xfrm>
                <a:off x="4757920" y="3781501"/>
                <a:ext cx="171774" cy="171774"/>
              </a:xfrm>
              <a:custGeom>
                <a:rect b="b" l="l" r="r" t="t"/>
                <a:pathLst>
                  <a:path extrusionOk="0" h="2344" w="2344">
                    <a:moveTo>
                      <a:pt x="1168" y="0"/>
                    </a:moveTo>
                    <a:cubicBezTo>
                      <a:pt x="525" y="0"/>
                      <a:pt x="1" y="524"/>
                      <a:pt x="1" y="1175"/>
                    </a:cubicBezTo>
                    <a:cubicBezTo>
                      <a:pt x="1" y="1819"/>
                      <a:pt x="525" y="2343"/>
                      <a:pt x="1168" y="2343"/>
                    </a:cubicBezTo>
                    <a:cubicBezTo>
                      <a:pt x="1820" y="2343"/>
                      <a:pt x="2344" y="1819"/>
                      <a:pt x="2344" y="1175"/>
                    </a:cubicBezTo>
                    <a:cubicBezTo>
                      <a:pt x="2344" y="524"/>
                      <a:pt x="1820"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1" name="Google Shape;2201;p42"/>
              <p:cNvSpPr/>
              <p:nvPr/>
            </p:nvSpPr>
            <p:spPr>
              <a:xfrm>
                <a:off x="4885726" y="4038726"/>
                <a:ext cx="200281" cy="171774"/>
              </a:xfrm>
              <a:custGeom>
                <a:rect b="b" l="l" r="r" t="t"/>
                <a:pathLst>
                  <a:path extrusionOk="0" h="2344" w="2733">
                    <a:moveTo>
                      <a:pt x="1565" y="1"/>
                    </a:moveTo>
                    <a:cubicBezTo>
                      <a:pt x="525" y="1"/>
                      <a:pt x="1" y="1258"/>
                      <a:pt x="742" y="2000"/>
                    </a:cubicBezTo>
                    <a:cubicBezTo>
                      <a:pt x="979" y="2237"/>
                      <a:pt x="1271" y="2343"/>
                      <a:pt x="1558" y="2343"/>
                    </a:cubicBezTo>
                    <a:cubicBezTo>
                      <a:pt x="2157" y="2343"/>
                      <a:pt x="2733" y="1878"/>
                      <a:pt x="2733" y="1169"/>
                    </a:cubicBezTo>
                    <a:cubicBezTo>
                      <a:pt x="2733" y="525"/>
                      <a:pt x="2209" y="1"/>
                      <a:pt x="1565" y="1"/>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2" name="Google Shape;2202;p42"/>
              <p:cNvSpPr/>
              <p:nvPr/>
            </p:nvSpPr>
            <p:spPr>
              <a:xfrm>
                <a:off x="4225809" y="3781501"/>
                <a:ext cx="200867" cy="171994"/>
              </a:xfrm>
              <a:custGeom>
                <a:rect b="b" l="l" r="r" t="t"/>
                <a:pathLst>
                  <a:path extrusionOk="0" h="2347" w="2741">
                    <a:moveTo>
                      <a:pt x="1176" y="0"/>
                    </a:moveTo>
                    <a:cubicBezTo>
                      <a:pt x="524" y="0"/>
                      <a:pt x="0" y="524"/>
                      <a:pt x="0" y="1175"/>
                    </a:cubicBezTo>
                    <a:cubicBezTo>
                      <a:pt x="0" y="1879"/>
                      <a:pt x="579" y="2346"/>
                      <a:pt x="1180" y="2346"/>
                    </a:cubicBezTo>
                    <a:cubicBezTo>
                      <a:pt x="1468" y="2346"/>
                      <a:pt x="1761" y="2239"/>
                      <a:pt x="1999" y="1999"/>
                    </a:cubicBezTo>
                    <a:cubicBezTo>
                      <a:pt x="2740" y="1265"/>
                      <a:pt x="2216" y="0"/>
                      <a:pt x="1176" y="0"/>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3" name="Google Shape;2203;p42"/>
              <p:cNvSpPr/>
              <p:nvPr/>
            </p:nvSpPr>
            <p:spPr>
              <a:xfrm>
                <a:off x="4069495" y="4038726"/>
                <a:ext cx="200281" cy="171774"/>
              </a:xfrm>
              <a:custGeom>
                <a:rect b="b" l="l" r="r" t="t"/>
                <a:pathLst>
                  <a:path extrusionOk="0" h="2344" w="2733">
                    <a:moveTo>
                      <a:pt x="1168" y="1"/>
                    </a:moveTo>
                    <a:cubicBezTo>
                      <a:pt x="524" y="1"/>
                      <a:pt x="0" y="525"/>
                      <a:pt x="0" y="1169"/>
                    </a:cubicBezTo>
                    <a:cubicBezTo>
                      <a:pt x="0" y="1878"/>
                      <a:pt x="576" y="2343"/>
                      <a:pt x="1177" y="2343"/>
                    </a:cubicBezTo>
                    <a:cubicBezTo>
                      <a:pt x="1465" y="2343"/>
                      <a:pt x="1759" y="2237"/>
                      <a:pt x="1999" y="2000"/>
                    </a:cubicBezTo>
                    <a:cubicBezTo>
                      <a:pt x="2732" y="1258"/>
                      <a:pt x="2208" y="1"/>
                      <a:pt x="1168" y="1"/>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4" name="Google Shape;2204;p42"/>
              <p:cNvSpPr/>
              <p:nvPr/>
            </p:nvSpPr>
            <p:spPr>
              <a:xfrm>
                <a:off x="4395313" y="1667275"/>
                <a:ext cx="313869" cy="268361"/>
              </a:xfrm>
              <a:custGeom>
                <a:rect b="b" l="l" r="r" t="t"/>
                <a:pathLst>
                  <a:path extrusionOk="0" h="3662" w="4283">
                    <a:moveTo>
                      <a:pt x="2448" y="0"/>
                    </a:moveTo>
                    <a:cubicBezTo>
                      <a:pt x="816" y="0"/>
                      <a:pt x="1" y="1969"/>
                      <a:pt x="1153" y="3122"/>
                    </a:cubicBezTo>
                    <a:cubicBezTo>
                      <a:pt x="1526" y="3495"/>
                      <a:pt x="1985" y="3662"/>
                      <a:pt x="2435" y="3662"/>
                    </a:cubicBezTo>
                    <a:cubicBezTo>
                      <a:pt x="3378" y="3662"/>
                      <a:pt x="4282" y="2931"/>
                      <a:pt x="4282" y="1827"/>
                    </a:cubicBezTo>
                    <a:cubicBezTo>
                      <a:pt x="4282" y="816"/>
                      <a:pt x="3459" y="0"/>
                      <a:pt x="2448" y="0"/>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2205" name="Google Shape;2205;p42"/>
              <p:cNvSpPr/>
              <p:nvPr/>
            </p:nvSpPr>
            <p:spPr>
              <a:xfrm>
                <a:off x="4429317" y="3478694"/>
                <a:ext cx="294669" cy="268434"/>
              </a:xfrm>
              <a:custGeom>
                <a:rect b="b" l="l" r="r" t="t"/>
                <a:pathLst>
                  <a:path extrusionOk="0" h="3663" w="4021">
                    <a:moveTo>
                      <a:pt x="2011" y="0"/>
                    </a:moveTo>
                    <a:cubicBezTo>
                      <a:pt x="1543" y="0"/>
                      <a:pt x="1075" y="180"/>
                      <a:pt x="719" y="539"/>
                    </a:cubicBezTo>
                    <a:cubicBezTo>
                      <a:pt x="1" y="1250"/>
                      <a:pt x="1" y="2410"/>
                      <a:pt x="719" y="3129"/>
                    </a:cubicBezTo>
                    <a:cubicBezTo>
                      <a:pt x="1075" y="3485"/>
                      <a:pt x="1543" y="3662"/>
                      <a:pt x="2011" y="3662"/>
                    </a:cubicBezTo>
                    <a:cubicBezTo>
                      <a:pt x="2480" y="3662"/>
                      <a:pt x="2950" y="3485"/>
                      <a:pt x="3309" y="3129"/>
                    </a:cubicBezTo>
                    <a:cubicBezTo>
                      <a:pt x="4020" y="2410"/>
                      <a:pt x="4020" y="1250"/>
                      <a:pt x="3309" y="539"/>
                    </a:cubicBezTo>
                    <a:cubicBezTo>
                      <a:pt x="2950" y="180"/>
                      <a:pt x="2480" y="0"/>
                      <a:pt x="2011" y="0"/>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6" name="Google Shape;2206;p42"/>
              <p:cNvSpPr/>
              <p:nvPr/>
            </p:nvSpPr>
            <p:spPr>
              <a:xfrm>
                <a:off x="4201112" y="2281683"/>
                <a:ext cx="380776" cy="53276"/>
              </a:xfrm>
              <a:custGeom>
                <a:rect b="b" l="l" r="r" t="t"/>
                <a:pathLst>
                  <a:path extrusionOk="0" h="727" w="5196">
                    <a:moveTo>
                      <a:pt x="1" y="0"/>
                    </a:moveTo>
                    <a:lnTo>
                      <a:pt x="1" y="726"/>
                    </a:lnTo>
                    <a:lnTo>
                      <a:pt x="5196" y="726"/>
                    </a:lnTo>
                    <a:lnTo>
                      <a:pt x="5196" y="0"/>
                    </a:ln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2207" name="Google Shape;2207;p42"/>
              <p:cNvSpPr/>
              <p:nvPr/>
            </p:nvSpPr>
            <p:spPr>
              <a:xfrm>
                <a:off x="4563206" y="2281683"/>
                <a:ext cx="381289" cy="53276"/>
              </a:xfrm>
              <a:custGeom>
                <a:rect b="b" l="l" r="r" t="t"/>
                <a:pathLst>
                  <a:path extrusionOk="0" h="727" w="5203">
                    <a:moveTo>
                      <a:pt x="0" y="0"/>
                    </a:moveTo>
                    <a:lnTo>
                      <a:pt x="0" y="726"/>
                    </a:lnTo>
                    <a:lnTo>
                      <a:pt x="5203" y="726"/>
                    </a:lnTo>
                    <a:lnTo>
                      <a:pt x="5203" y="0"/>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8" name="Google Shape;2208;p42"/>
              <p:cNvSpPr/>
              <p:nvPr/>
            </p:nvSpPr>
            <p:spPr>
              <a:xfrm>
                <a:off x="4143511" y="2543305"/>
                <a:ext cx="444971" cy="53350"/>
              </a:xfrm>
              <a:custGeom>
                <a:rect b="b" l="l" r="r" t="t"/>
                <a:pathLst>
                  <a:path extrusionOk="0" h="728" w="6072">
                    <a:moveTo>
                      <a:pt x="1" y="1"/>
                    </a:moveTo>
                    <a:lnTo>
                      <a:pt x="1" y="727"/>
                    </a:lnTo>
                    <a:lnTo>
                      <a:pt x="6071" y="727"/>
                    </a:lnTo>
                    <a:lnTo>
                      <a:pt x="6071" y="1"/>
                    </a:ln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2209" name="Google Shape;2209;p42"/>
              <p:cNvSpPr/>
              <p:nvPr/>
            </p:nvSpPr>
            <p:spPr>
              <a:xfrm>
                <a:off x="4567016" y="2543305"/>
                <a:ext cx="445484" cy="53350"/>
              </a:xfrm>
              <a:custGeom>
                <a:rect b="b" l="l" r="r" t="t"/>
                <a:pathLst>
                  <a:path extrusionOk="0" h="728" w="6079">
                    <a:moveTo>
                      <a:pt x="1" y="1"/>
                    </a:moveTo>
                    <a:lnTo>
                      <a:pt x="1" y="727"/>
                    </a:lnTo>
                    <a:lnTo>
                      <a:pt x="6079" y="727"/>
                    </a:lnTo>
                    <a:lnTo>
                      <a:pt x="6079" y="1"/>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0" name="Google Shape;2210;p42"/>
              <p:cNvSpPr/>
              <p:nvPr/>
            </p:nvSpPr>
            <p:spPr>
              <a:xfrm>
                <a:off x="4143511" y="3057388"/>
                <a:ext cx="444971" cy="53276"/>
              </a:xfrm>
              <a:custGeom>
                <a:rect b="b" l="l" r="r" t="t"/>
                <a:pathLst>
                  <a:path extrusionOk="0" h="727" w="6072">
                    <a:moveTo>
                      <a:pt x="1" y="0"/>
                    </a:moveTo>
                    <a:lnTo>
                      <a:pt x="1" y="726"/>
                    </a:lnTo>
                    <a:lnTo>
                      <a:pt x="6071" y="726"/>
                    </a:lnTo>
                    <a:lnTo>
                      <a:pt x="6071" y="0"/>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1" name="Google Shape;2211;p42"/>
              <p:cNvSpPr/>
              <p:nvPr/>
            </p:nvSpPr>
            <p:spPr>
              <a:xfrm>
                <a:off x="4567016" y="3057388"/>
                <a:ext cx="445484" cy="53276"/>
              </a:xfrm>
              <a:custGeom>
                <a:rect b="b" l="l" r="r" t="t"/>
                <a:pathLst>
                  <a:path extrusionOk="0" h="727" w="6079">
                    <a:moveTo>
                      <a:pt x="1" y="0"/>
                    </a:moveTo>
                    <a:lnTo>
                      <a:pt x="1" y="726"/>
                    </a:lnTo>
                    <a:lnTo>
                      <a:pt x="6079" y="726"/>
                    </a:lnTo>
                    <a:lnTo>
                      <a:pt x="6079" y="0"/>
                    </a:ln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2" name="Google Shape;2212;p42"/>
              <p:cNvSpPr/>
              <p:nvPr/>
            </p:nvSpPr>
            <p:spPr>
              <a:xfrm>
                <a:off x="4143511" y="2791296"/>
                <a:ext cx="444971" cy="53276"/>
              </a:xfrm>
              <a:custGeom>
                <a:rect b="b" l="l" r="r" t="t"/>
                <a:pathLst>
                  <a:path extrusionOk="0" h="727" w="6072">
                    <a:moveTo>
                      <a:pt x="1" y="0"/>
                    </a:moveTo>
                    <a:lnTo>
                      <a:pt x="1" y="727"/>
                    </a:lnTo>
                    <a:lnTo>
                      <a:pt x="6071" y="727"/>
                    </a:lnTo>
                    <a:lnTo>
                      <a:pt x="6071" y="0"/>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3" name="Google Shape;2213;p42"/>
              <p:cNvSpPr/>
              <p:nvPr/>
            </p:nvSpPr>
            <p:spPr>
              <a:xfrm>
                <a:off x="4567016" y="2791296"/>
                <a:ext cx="445484" cy="53276"/>
              </a:xfrm>
              <a:custGeom>
                <a:rect b="b" l="l" r="r" t="t"/>
                <a:pathLst>
                  <a:path extrusionOk="0" h="727" w="6079">
                    <a:moveTo>
                      <a:pt x="1" y="0"/>
                    </a:moveTo>
                    <a:lnTo>
                      <a:pt x="1" y="727"/>
                    </a:lnTo>
                    <a:lnTo>
                      <a:pt x="6079" y="727"/>
                    </a:lnTo>
                    <a:lnTo>
                      <a:pt x="6079" y="0"/>
                    </a:ln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4" name="Google Shape;2214;p42"/>
              <p:cNvSpPr/>
              <p:nvPr/>
            </p:nvSpPr>
            <p:spPr>
              <a:xfrm>
                <a:off x="4270218" y="2028782"/>
                <a:ext cx="310571" cy="53276"/>
              </a:xfrm>
              <a:custGeom>
                <a:rect b="b" l="l" r="r" t="t"/>
                <a:pathLst>
                  <a:path extrusionOk="0" h="727" w="4238">
                    <a:moveTo>
                      <a:pt x="1" y="0"/>
                    </a:moveTo>
                    <a:lnTo>
                      <a:pt x="1" y="727"/>
                    </a:lnTo>
                    <a:lnTo>
                      <a:pt x="4238" y="727"/>
                    </a:lnTo>
                    <a:lnTo>
                      <a:pt x="4238" y="0"/>
                    </a:ln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2215" name="Google Shape;2215;p42"/>
              <p:cNvSpPr/>
              <p:nvPr/>
            </p:nvSpPr>
            <p:spPr>
              <a:xfrm>
                <a:off x="4565917" y="2028782"/>
                <a:ext cx="310571" cy="53276"/>
              </a:xfrm>
              <a:custGeom>
                <a:rect b="b" l="l" r="r" t="t"/>
                <a:pathLst>
                  <a:path extrusionOk="0" h="727" w="4238">
                    <a:moveTo>
                      <a:pt x="1" y="0"/>
                    </a:moveTo>
                    <a:lnTo>
                      <a:pt x="1" y="727"/>
                    </a:lnTo>
                    <a:lnTo>
                      <a:pt x="4237" y="727"/>
                    </a:lnTo>
                    <a:lnTo>
                      <a:pt x="4237" y="0"/>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6" name="Google Shape;2216;p42"/>
              <p:cNvSpPr/>
              <p:nvPr/>
            </p:nvSpPr>
            <p:spPr>
              <a:xfrm>
                <a:off x="4270218" y="3319010"/>
                <a:ext cx="310571" cy="53276"/>
              </a:xfrm>
              <a:custGeom>
                <a:rect b="b" l="l" r="r" t="t"/>
                <a:pathLst>
                  <a:path extrusionOk="0" h="727" w="4238">
                    <a:moveTo>
                      <a:pt x="1" y="1"/>
                    </a:moveTo>
                    <a:lnTo>
                      <a:pt x="1" y="727"/>
                    </a:lnTo>
                    <a:lnTo>
                      <a:pt x="4238" y="727"/>
                    </a:lnTo>
                    <a:lnTo>
                      <a:pt x="4238" y="1"/>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7" name="Google Shape;2217;p42"/>
              <p:cNvSpPr/>
              <p:nvPr/>
            </p:nvSpPr>
            <p:spPr>
              <a:xfrm>
                <a:off x="4565917" y="3319010"/>
                <a:ext cx="310571" cy="53276"/>
              </a:xfrm>
              <a:custGeom>
                <a:rect b="b" l="l" r="r" t="t"/>
                <a:pathLst>
                  <a:path extrusionOk="0" h="727" w="4238">
                    <a:moveTo>
                      <a:pt x="1" y="1"/>
                    </a:moveTo>
                    <a:lnTo>
                      <a:pt x="1" y="727"/>
                    </a:lnTo>
                    <a:lnTo>
                      <a:pt x="4237" y="727"/>
                    </a:lnTo>
                    <a:lnTo>
                      <a:pt x="4237" y="1"/>
                    </a:ln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8" name="Google Shape;2218;p42"/>
              <p:cNvSpPr/>
              <p:nvPr/>
            </p:nvSpPr>
            <p:spPr>
              <a:xfrm>
                <a:off x="4567016" y="4099625"/>
                <a:ext cx="445484" cy="52763"/>
              </a:xfrm>
              <a:custGeom>
                <a:rect b="b" l="l" r="r" t="t"/>
                <a:pathLst>
                  <a:path extrusionOk="0" h="720" w="6079">
                    <a:moveTo>
                      <a:pt x="1" y="1"/>
                    </a:moveTo>
                    <a:lnTo>
                      <a:pt x="1" y="719"/>
                    </a:lnTo>
                    <a:lnTo>
                      <a:pt x="6079" y="719"/>
                    </a:lnTo>
                    <a:lnTo>
                      <a:pt x="6079" y="1"/>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9" name="Google Shape;2219;p42"/>
              <p:cNvSpPr/>
              <p:nvPr/>
            </p:nvSpPr>
            <p:spPr>
              <a:xfrm>
                <a:off x="4143511" y="4099625"/>
                <a:ext cx="444971" cy="52763"/>
              </a:xfrm>
              <a:custGeom>
                <a:rect b="b" l="l" r="r" t="t"/>
                <a:pathLst>
                  <a:path extrusionOk="0" h="720" w="6072">
                    <a:moveTo>
                      <a:pt x="1" y="1"/>
                    </a:moveTo>
                    <a:lnTo>
                      <a:pt x="1" y="719"/>
                    </a:lnTo>
                    <a:lnTo>
                      <a:pt x="6071" y="719"/>
                    </a:lnTo>
                    <a:lnTo>
                      <a:pt x="6071" y="1"/>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0" name="Google Shape;2220;p42"/>
              <p:cNvSpPr/>
              <p:nvPr/>
            </p:nvSpPr>
            <p:spPr>
              <a:xfrm>
                <a:off x="4574711" y="3838003"/>
                <a:ext cx="310571" cy="53276"/>
              </a:xfrm>
              <a:custGeom>
                <a:rect b="b" l="l" r="r" t="t"/>
                <a:pathLst>
                  <a:path extrusionOk="0" h="727" w="4238">
                    <a:moveTo>
                      <a:pt x="0" y="0"/>
                    </a:moveTo>
                    <a:lnTo>
                      <a:pt x="0" y="726"/>
                    </a:lnTo>
                    <a:lnTo>
                      <a:pt x="4237" y="726"/>
                    </a:lnTo>
                    <a:lnTo>
                      <a:pt x="4237" y="0"/>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1" name="Google Shape;2221;p42"/>
              <p:cNvSpPr/>
              <p:nvPr/>
            </p:nvSpPr>
            <p:spPr>
              <a:xfrm>
                <a:off x="4279012" y="3838003"/>
                <a:ext cx="310571" cy="53276"/>
              </a:xfrm>
              <a:custGeom>
                <a:rect b="b" l="l" r="r" t="t"/>
                <a:pathLst>
                  <a:path extrusionOk="0" h="727" w="4238">
                    <a:moveTo>
                      <a:pt x="1" y="0"/>
                    </a:moveTo>
                    <a:lnTo>
                      <a:pt x="1" y="726"/>
                    </a:lnTo>
                    <a:lnTo>
                      <a:pt x="4237" y="726"/>
                    </a:lnTo>
                    <a:lnTo>
                      <a:pt x="4237" y="0"/>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22" name="Google Shape;2222;p42"/>
            <p:cNvGrpSpPr/>
            <p:nvPr/>
          </p:nvGrpSpPr>
          <p:grpSpPr>
            <a:xfrm>
              <a:off x="127351" y="4159605"/>
              <a:ext cx="613331" cy="297113"/>
              <a:chOff x="4379450" y="1472663"/>
              <a:chExt cx="3161500" cy="1531513"/>
            </a:xfrm>
          </p:grpSpPr>
          <p:pic>
            <p:nvPicPr>
              <p:cNvPr id="2223" name="Google Shape;2223;p42"/>
              <p:cNvPicPr preferRelativeResize="0"/>
              <p:nvPr/>
            </p:nvPicPr>
            <p:blipFill>
              <a:blip r:embed="rId7">
                <a:alphaModFix/>
              </a:blip>
              <a:stretch>
                <a:fillRect/>
              </a:stretch>
            </p:blipFill>
            <p:spPr>
              <a:xfrm>
                <a:off x="5940750" y="1651625"/>
                <a:ext cx="1600200" cy="1352550"/>
              </a:xfrm>
              <a:prstGeom prst="rect">
                <a:avLst/>
              </a:prstGeom>
              <a:noFill/>
              <a:ln>
                <a:noFill/>
              </a:ln>
            </p:spPr>
          </p:pic>
          <p:pic>
            <p:nvPicPr>
              <p:cNvPr id="2224" name="Google Shape;2224;p42"/>
              <p:cNvPicPr preferRelativeResize="0"/>
              <p:nvPr/>
            </p:nvPicPr>
            <p:blipFill>
              <a:blip r:embed="rId8">
                <a:alphaModFix/>
              </a:blip>
              <a:stretch>
                <a:fillRect/>
              </a:stretch>
            </p:blipFill>
            <p:spPr>
              <a:xfrm>
                <a:off x="4379450" y="1472663"/>
                <a:ext cx="1466850" cy="1171575"/>
              </a:xfrm>
              <a:prstGeom prst="rect">
                <a:avLst/>
              </a:prstGeom>
              <a:noFill/>
              <a:ln>
                <a:noFill/>
              </a:ln>
            </p:spPr>
          </p:pic>
        </p:grpSp>
        <p:sp>
          <p:nvSpPr>
            <p:cNvPr id="2225" name="Google Shape;2225;p42"/>
            <p:cNvSpPr/>
            <p:nvPr/>
          </p:nvSpPr>
          <p:spPr>
            <a:xfrm rot="-4212067">
              <a:off x="296686" y="4246825"/>
              <a:ext cx="247107" cy="469838"/>
            </a:xfrm>
            <a:prstGeom prst="chord">
              <a:avLst>
                <a:gd fmla="val 5072480" name="adj1"/>
                <a:gd fmla="val 13876752" name="adj2"/>
              </a:avLst>
            </a:prstGeom>
            <a:solidFill>
              <a:srgbClr val="191919"/>
            </a:solid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6" name="Google Shape;2226;p42"/>
            <p:cNvSpPr/>
            <p:nvPr/>
          </p:nvSpPr>
          <p:spPr>
            <a:xfrm>
              <a:off x="267183" y="4526945"/>
              <a:ext cx="377100" cy="8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7" name="Google Shape;2227;p42"/>
            <p:cNvSpPr/>
            <p:nvPr/>
          </p:nvSpPr>
          <p:spPr>
            <a:xfrm rot="5981327">
              <a:off x="601678" y="4078145"/>
              <a:ext cx="62390" cy="218640"/>
            </a:xfrm>
            <a:prstGeom prst="moon">
              <a:avLst>
                <a:gd fmla="val 34344" name="adj"/>
              </a:avLst>
            </a:prstGeom>
            <a:solidFill>
              <a:srgbClr val="191919"/>
            </a:solid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8" name="Google Shape;2228;p42"/>
            <p:cNvSpPr/>
            <p:nvPr/>
          </p:nvSpPr>
          <p:spPr>
            <a:xfrm flipH="1" rot="-6049381">
              <a:off x="198496" y="4027161"/>
              <a:ext cx="62308" cy="214277"/>
            </a:xfrm>
            <a:prstGeom prst="moon">
              <a:avLst>
                <a:gd fmla="val 34344" name="adj"/>
              </a:avLst>
            </a:prstGeom>
            <a:solidFill>
              <a:srgbClr val="191919"/>
            </a:solid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29" name="Google Shape;2229;p42"/>
          <p:cNvSpPr txBox="1"/>
          <p:nvPr/>
        </p:nvSpPr>
        <p:spPr>
          <a:xfrm>
            <a:off x="8371050" y="4667725"/>
            <a:ext cx="720000" cy="36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2000">
                <a:latin typeface="Press Start 2P"/>
                <a:ea typeface="Press Start 2P"/>
                <a:cs typeface="Press Start 2P"/>
                <a:sym typeface="Press Start 2P"/>
              </a:rPr>
              <a:t>6</a:t>
            </a:r>
            <a:endParaRPr sz="2000">
              <a:latin typeface="Press Start 2P"/>
              <a:ea typeface="Press Start 2P"/>
              <a:cs typeface="Press Start 2P"/>
              <a:sym typeface="Press Start 2P"/>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pic>
        <p:nvPicPr>
          <p:cNvPr id="209" name="Google Shape;209;p16"/>
          <p:cNvPicPr preferRelativeResize="0"/>
          <p:nvPr/>
        </p:nvPicPr>
        <p:blipFill rotWithShape="1">
          <a:blip r:embed="rId3">
            <a:alphaModFix/>
          </a:blip>
          <a:srcRect b="23658" l="10642" r="8913" t="13285"/>
          <a:stretch/>
        </p:blipFill>
        <p:spPr>
          <a:xfrm>
            <a:off x="0" y="694375"/>
            <a:ext cx="9158400" cy="3276001"/>
          </a:xfrm>
          <a:prstGeom prst="rect">
            <a:avLst/>
          </a:prstGeom>
          <a:noFill/>
          <a:ln>
            <a:noFill/>
          </a:ln>
        </p:spPr>
      </p:pic>
      <p:sp>
        <p:nvSpPr>
          <p:cNvPr id="210" name="Google Shape;210;p16"/>
          <p:cNvSpPr/>
          <p:nvPr/>
        </p:nvSpPr>
        <p:spPr>
          <a:xfrm>
            <a:off x="578650" y="720100"/>
            <a:ext cx="2018700" cy="308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6"/>
          <p:cNvSpPr/>
          <p:nvPr/>
        </p:nvSpPr>
        <p:spPr>
          <a:xfrm>
            <a:off x="4832975" y="2119800"/>
            <a:ext cx="2018700" cy="308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6"/>
          <p:cNvSpPr/>
          <p:nvPr/>
        </p:nvSpPr>
        <p:spPr>
          <a:xfrm>
            <a:off x="578650" y="3583800"/>
            <a:ext cx="2018700" cy="308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6"/>
          <p:cNvSpPr txBox="1"/>
          <p:nvPr/>
        </p:nvSpPr>
        <p:spPr>
          <a:xfrm>
            <a:off x="4071600" y="2041200"/>
            <a:ext cx="2751900" cy="45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a:solidFill>
                  <a:srgbClr val="BCBCBC"/>
                </a:solidFill>
                <a:latin typeface="Press Start 2P"/>
                <a:ea typeface="Press Start 2P"/>
                <a:cs typeface="Press Start 2P"/>
                <a:sym typeface="Press Start 2P"/>
              </a:rPr>
              <a:t>Horquilla de replicación</a:t>
            </a:r>
            <a:endParaRPr>
              <a:solidFill>
                <a:srgbClr val="BCBCBC"/>
              </a:solidFill>
              <a:latin typeface="Press Start 2P"/>
              <a:ea typeface="Press Start 2P"/>
              <a:cs typeface="Press Start 2P"/>
              <a:sym typeface="Press Start 2P"/>
            </a:endParaRPr>
          </a:p>
        </p:txBody>
      </p:sp>
      <p:sp>
        <p:nvSpPr>
          <p:cNvPr id="214" name="Google Shape;214;p16"/>
          <p:cNvSpPr txBox="1"/>
          <p:nvPr/>
        </p:nvSpPr>
        <p:spPr>
          <a:xfrm>
            <a:off x="-147300" y="746575"/>
            <a:ext cx="3326700" cy="45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a:solidFill>
                  <a:srgbClr val="BCBCBC"/>
                </a:solidFill>
                <a:latin typeface="Press Start 2P"/>
                <a:ea typeface="Press Start 2P"/>
                <a:cs typeface="Press Start 2P"/>
                <a:sym typeface="Press Start 2P"/>
              </a:rPr>
              <a:t>Cadena líder</a:t>
            </a:r>
            <a:endParaRPr>
              <a:solidFill>
                <a:srgbClr val="BCBCBC"/>
              </a:solidFill>
              <a:latin typeface="Press Start 2P"/>
              <a:ea typeface="Press Start 2P"/>
              <a:cs typeface="Press Start 2P"/>
              <a:sym typeface="Press Start 2P"/>
            </a:endParaRPr>
          </a:p>
        </p:txBody>
      </p:sp>
      <p:sp>
        <p:nvSpPr>
          <p:cNvPr id="215" name="Google Shape;215;p16"/>
          <p:cNvSpPr txBox="1"/>
          <p:nvPr/>
        </p:nvSpPr>
        <p:spPr>
          <a:xfrm>
            <a:off x="5100" y="3549000"/>
            <a:ext cx="3326700" cy="45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a:solidFill>
                  <a:srgbClr val="BCBCBC"/>
                </a:solidFill>
                <a:latin typeface="Press Start 2P"/>
                <a:ea typeface="Press Start 2P"/>
                <a:cs typeface="Press Start 2P"/>
                <a:sym typeface="Press Start 2P"/>
              </a:rPr>
              <a:t>Cadena rezagada</a:t>
            </a:r>
            <a:endParaRPr>
              <a:solidFill>
                <a:srgbClr val="BCBCBC"/>
              </a:solidFill>
              <a:latin typeface="Press Start 2P"/>
              <a:ea typeface="Press Start 2P"/>
              <a:cs typeface="Press Start 2P"/>
              <a:sym typeface="Press Start 2P"/>
            </a:endParaRPr>
          </a:p>
        </p:txBody>
      </p:sp>
      <p:pic>
        <p:nvPicPr>
          <p:cNvPr id="216" name="Google Shape;216;p16"/>
          <p:cNvPicPr preferRelativeResize="0"/>
          <p:nvPr/>
        </p:nvPicPr>
        <p:blipFill rotWithShape="1">
          <a:blip r:embed="rId4">
            <a:alphaModFix/>
          </a:blip>
          <a:srcRect b="24367" l="37711" r="8918" t="12652"/>
          <a:stretch/>
        </p:blipFill>
        <p:spPr>
          <a:xfrm>
            <a:off x="3071450" y="658800"/>
            <a:ext cx="6086948" cy="3276001"/>
          </a:xfrm>
          <a:prstGeom prst="rect">
            <a:avLst/>
          </a:prstGeom>
          <a:noFill/>
          <a:ln>
            <a:noFill/>
          </a:ln>
        </p:spPr>
      </p:pic>
      <p:sp>
        <p:nvSpPr>
          <p:cNvPr id="217" name="Google Shape;217;p16"/>
          <p:cNvSpPr txBox="1"/>
          <p:nvPr/>
        </p:nvSpPr>
        <p:spPr>
          <a:xfrm>
            <a:off x="109200" y="2041200"/>
            <a:ext cx="2751900" cy="45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a:solidFill>
                  <a:srgbClr val="BCBCBC"/>
                </a:solidFill>
                <a:latin typeface="Press Start 2P"/>
                <a:ea typeface="Press Start 2P"/>
                <a:cs typeface="Press Start 2P"/>
                <a:sym typeface="Press Start 2P"/>
              </a:rPr>
              <a:t>Horquilla de replicación</a:t>
            </a:r>
            <a:endParaRPr>
              <a:solidFill>
                <a:srgbClr val="BCBCBC"/>
              </a:solidFill>
              <a:latin typeface="Press Start 2P"/>
              <a:ea typeface="Press Start 2P"/>
              <a:cs typeface="Press Start 2P"/>
              <a:sym typeface="Press Start 2P"/>
            </a:endParaRPr>
          </a:p>
        </p:txBody>
      </p:sp>
      <p:pic>
        <p:nvPicPr>
          <p:cNvPr id="218" name="Google Shape;218;p16"/>
          <p:cNvPicPr preferRelativeResize="0"/>
          <p:nvPr/>
        </p:nvPicPr>
        <p:blipFill rotWithShape="1">
          <a:blip r:embed="rId5">
            <a:alphaModFix/>
          </a:blip>
          <a:srcRect b="56395" l="63840" r="22121" t="12071"/>
          <a:stretch/>
        </p:blipFill>
        <p:spPr>
          <a:xfrm>
            <a:off x="6060825" y="626400"/>
            <a:ext cx="1594348" cy="1641224"/>
          </a:xfrm>
          <a:prstGeom prst="rect">
            <a:avLst/>
          </a:prstGeom>
          <a:noFill/>
          <a:ln>
            <a:noFill/>
          </a:ln>
        </p:spPr>
      </p:pic>
      <p:sp>
        <p:nvSpPr>
          <p:cNvPr id="219" name="Google Shape;219;p16"/>
          <p:cNvSpPr txBox="1"/>
          <p:nvPr/>
        </p:nvSpPr>
        <p:spPr>
          <a:xfrm>
            <a:off x="5902150" y="291600"/>
            <a:ext cx="2751900" cy="45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a:solidFill>
                  <a:srgbClr val="BCBCBC"/>
                </a:solidFill>
                <a:latin typeface="Press Start 2P"/>
                <a:ea typeface="Press Start 2P"/>
                <a:cs typeface="Press Start 2P"/>
                <a:sym typeface="Press Start 2P"/>
              </a:rPr>
              <a:t>Polimerasa III</a:t>
            </a:r>
            <a:endParaRPr>
              <a:solidFill>
                <a:srgbClr val="BCBCBC"/>
              </a:solidFill>
              <a:latin typeface="Press Start 2P"/>
              <a:ea typeface="Press Start 2P"/>
              <a:cs typeface="Press Start 2P"/>
              <a:sym typeface="Press Start 2P"/>
            </a:endParaRPr>
          </a:p>
        </p:txBody>
      </p:sp>
      <p:sp>
        <p:nvSpPr>
          <p:cNvPr id="220" name="Google Shape;220;p16"/>
          <p:cNvSpPr/>
          <p:nvPr/>
        </p:nvSpPr>
        <p:spPr>
          <a:xfrm>
            <a:off x="7203000" y="648000"/>
            <a:ext cx="191700" cy="233400"/>
          </a:xfrm>
          <a:prstGeom prst="downArrow">
            <a:avLst>
              <a:gd fmla="val 50000" name="adj1"/>
              <a:gd fmla="val 50000" name="adj2"/>
            </a:avLst>
          </a:prstGeom>
          <a:solidFill>
            <a:srgbClr val="BBBBBB"/>
          </a:solidFill>
          <a:ln cap="flat" cmpd="sng" w="9525">
            <a:solidFill>
              <a:srgbClr val="BBBBB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6"/>
          <p:cNvSpPr txBox="1"/>
          <p:nvPr/>
        </p:nvSpPr>
        <p:spPr>
          <a:xfrm>
            <a:off x="8371050" y="4667725"/>
            <a:ext cx="720000" cy="36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2000">
                <a:latin typeface="Press Start 2P"/>
                <a:ea typeface="Press Start 2P"/>
                <a:cs typeface="Press Start 2P"/>
                <a:sym typeface="Press Start 2P"/>
              </a:rPr>
              <a:t>10</a:t>
            </a:r>
            <a:endParaRPr sz="2000">
              <a:latin typeface="Press Start 2P"/>
              <a:ea typeface="Press Start 2P"/>
              <a:cs typeface="Press Start 2P"/>
              <a:sym typeface="Press Start 2P"/>
            </a:endParaRPr>
          </a:p>
        </p:txBody>
      </p:sp>
      <p:grpSp>
        <p:nvGrpSpPr>
          <p:cNvPr id="222" name="Google Shape;222;p16"/>
          <p:cNvGrpSpPr/>
          <p:nvPr/>
        </p:nvGrpSpPr>
        <p:grpSpPr>
          <a:xfrm>
            <a:off x="1021399" y="3978108"/>
            <a:ext cx="6953820" cy="1117347"/>
            <a:chOff x="1174221" y="4105350"/>
            <a:chExt cx="6800802" cy="835150"/>
          </a:xfrm>
        </p:grpSpPr>
        <p:pic>
          <p:nvPicPr>
            <p:cNvPr id="223" name="Google Shape;223;p16"/>
            <p:cNvPicPr preferRelativeResize="0"/>
            <p:nvPr/>
          </p:nvPicPr>
          <p:blipFill rotWithShape="1">
            <a:blip r:embed="rId6">
              <a:alphaModFix/>
            </a:blip>
            <a:srcRect b="0" l="41523" r="0" t="0"/>
            <a:stretch/>
          </p:blipFill>
          <p:spPr>
            <a:xfrm flipH="1">
              <a:off x="1174221" y="4106175"/>
              <a:ext cx="280175" cy="834325"/>
            </a:xfrm>
            <a:prstGeom prst="rect">
              <a:avLst/>
            </a:prstGeom>
            <a:noFill/>
            <a:ln>
              <a:noFill/>
            </a:ln>
          </p:spPr>
        </p:pic>
        <p:pic>
          <p:nvPicPr>
            <p:cNvPr id="224" name="Google Shape;224;p16"/>
            <p:cNvPicPr preferRelativeResize="0"/>
            <p:nvPr/>
          </p:nvPicPr>
          <p:blipFill rotWithShape="1">
            <a:blip r:embed="rId6">
              <a:alphaModFix/>
            </a:blip>
            <a:srcRect b="0" l="0" r="61701" t="0"/>
            <a:stretch/>
          </p:blipFill>
          <p:spPr>
            <a:xfrm flipH="1">
              <a:off x="7780123" y="4106175"/>
              <a:ext cx="194900" cy="834325"/>
            </a:xfrm>
            <a:prstGeom prst="rect">
              <a:avLst/>
            </a:prstGeom>
            <a:noFill/>
            <a:ln>
              <a:noFill/>
            </a:ln>
          </p:spPr>
        </p:pic>
        <p:pic>
          <p:nvPicPr>
            <p:cNvPr id="225" name="Google Shape;225;p16"/>
            <p:cNvPicPr preferRelativeResize="0"/>
            <p:nvPr/>
          </p:nvPicPr>
          <p:blipFill rotWithShape="1">
            <a:blip r:embed="rId6">
              <a:alphaModFix/>
            </a:blip>
            <a:srcRect b="0" l="34922" r="49400" t="0"/>
            <a:stretch/>
          </p:blipFill>
          <p:spPr>
            <a:xfrm flipH="1">
              <a:off x="1451375" y="4105350"/>
              <a:ext cx="6370450" cy="834325"/>
            </a:xfrm>
            <a:prstGeom prst="rect">
              <a:avLst/>
            </a:prstGeom>
            <a:noFill/>
            <a:ln>
              <a:noFill/>
            </a:ln>
          </p:spPr>
        </p:pic>
      </p:grpSp>
      <p:sp>
        <p:nvSpPr>
          <p:cNvPr id="226" name="Google Shape;226;p16"/>
          <p:cNvSpPr txBox="1"/>
          <p:nvPr/>
        </p:nvSpPr>
        <p:spPr>
          <a:xfrm>
            <a:off x="1202400" y="4017600"/>
            <a:ext cx="6738000" cy="9387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 sz="1100">
                <a:solidFill>
                  <a:schemeClr val="dk1"/>
                </a:solidFill>
                <a:latin typeface="Press Start 2P"/>
                <a:ea typeface="Press Start 2P"/>
                <a:cs typeface="Press Start 2P"/>
                <a:sym typeface="Press Start 2P"/>
              </a:rPr>
              <a:t>Para evitar que las hebras se vuelvan a enlazar, proteínas de unión monocatenarias se unen a las hebras expuestas. La enzima ADN polimerasa III es atraída al extremo 3´ de la hebra de ADN parental.</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l">
              <a:spcBef>
                <a:spcPts val="0"/>
              </a:spcBef>
              <a:spcAft>
                <a:spcPts val="0"/>
              </a:spcAft>
              <a:buNone/>
            </a:pPr>
            <a:r>
              <a:t/>
            </a:r>
            <a:endParaRPr>
              <a:solidFill>
                <a:schemeClr val="dk1"/>
              </a:solidFill>
            </a:endParaRPr>
          </a:p>
        </p:txBody>
      </p:sp>
      <p:grpSp>
        <p:nvGrpSpPr>
          <p:cNvPr id="227" name="Google Shape;227;p16"/>
          <p:cNvGrpSpPr/>
          <p:nvPr/>
        </p:nvGrpSpPr>
        <p:grpSpPr>
          <a:xfrm>
            <a:off x="118800" y="3966301"/>
            <a:ext cx="627023" cy="990009"/>
            <a:chOff x="118800" y="3966301"/>
            <a:chExt cx="627023" cy="990009"/>
          </a:xfrm>
        </p:grpSpPr>
        <p:grpSp>
          <p:nvGrpSpPr>
            <p:cNvPr id="228" name="Google Shape;228;p16"/>
            <p:cNvGrpSpPr/>
            <p:nvPr/>
          </p:nvGrpSpPr>
          <p:grpSpPr>
            <a:xfrm>
              <a:off x="253789" y="3966301"/>
              <a:ext cx="381646" cy="990009"/>
              <a:chOff x="3992694" y="1192179"/>
              <a:chExt cx="1158609" cy="3018322"/>
            </a:xfrm>
          </p:grpSpPr>
          <p:sp>
            <p:nvSpPr>
              <p:cNvPr id="229" name="Google Shape;229;p16"/>
              <p:cNvSpPr/>
              <p:nvPr/>
            </p:nvSpPr>
            <p:spPr>
              <a:xfrm>
                <a:off x="4201112" y="1248680"/>
                <a:ext cx="380776" cy="53276"/>
              </a:xfrm>
              <a:custGeom>
                <a:rect b="b" l="l" r="r" t="t"/>
                <a:pathLst>
                  <a:path extrusionOk="0" h="727" w="5196">
                    <a:moveTo>
                      <a:pt x="1" y="1"/>
                    </a:moveTo>
                    <a:lnTo>
                      <a:pt x="1" y="727"/>
                    </a:lnTo>
                    <a:lnTo>
                      <a:pt x="5196" y="727"/>
                    </a:lnTo>
                    <a:lnTo>
                      <a:pt x="5196" y="1"/>
                    </a:ln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6"/>
              <p:cNvSpPr/>
              <p:nvPr/>
            </p:nvSpPr>
            <p:spPr>
              <a:xfrm>
                <a:off x="4563206" y="1248680"/>
                <a:ext cx="381289" cy="53276"/>
              </a:xfrm>
              <a:custGeom>
                <a:rect b="b" l="l" r="r" t="t"/>
                <a:pathLst>
                  <a:path extrusionOk="0" h="727" w="5203">
                    <a:moveTo>
                      <a:pt x="0" y="1"/>
                    </a:moveTo>
                    <a:lnTo>
                      <a:pt x="0" y="727"/>
                    </a:lnTo>
                    <a:lnTo>
                      <a:pt x="5203" y="727"/>
                    </a:lnTo>
                    <a:lnTo>
                      <a:pt x="5203" y="1"/>
                    </a:ln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6"/>
              <p:cNvSpPr/>
              <p:nvPr/>
            </p:nvSpPr>
            <p:spPr>
              <a:xfrm>
                <a:off x="4270218" y="1505465"/>
                <a:ext cx="310571" cy="53276"/>
              </a:xfrm>
              <a:custGeom>
                <a:rect b="b" l="l" r="r" t="t"/>
                <a:pathLst>
                  <a:path extrusionOk="0" h="727" w="4238">
                    <a:moveTo>
                      <a:pt x="1" y="0"/>
                    </a:moveTo>
                    <a:lnTo>
                      <a:pt x="1" y="726"/>
                    </a:lnTo>
                    <a:lnTo>
                      <a:pt x="4238" y="726"/>
                    </a:lnTo>
                    <a:lnTo>
                      <a:pt x="4238" y="0"/>
                    </a:ln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6"/>
              <p:cNvSpPr/>
              <p:nvPr/>
            </p:nvSpPr>
            <p:spPr>
              <a:xfrm>
                <a:off x="4565917" y="1505465"/>
                <a:ext cx="310571" cy="53276"/>
              </a:xfrm>
              <a:custGeom>
                <a:rect b="b" l="l" r="r" t="t"/>
                <a:pathLst>
                  <a:path extrusionOk="0" h="727" w="4238">
                    <a:moveTo>
                      <a:pt x="1" y="0"/>
                    </a:moveTo>
                    <a:lnTo>
                      <a:pt x="1" y="726"/>
                    </a:lnTo>
                    <a:lnTo>
                      <a:pt x="4237" y="726"/>
                    </a:lnTo>
                    <a:lnTo>
                      <a:pt x="4237" y="0"/>
                    </a:ln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6"/>
              <p:cNvSpPr/>
              <p:nvPr/>
            </p:nvSpPr>
            <p:spPr>
              <a:xfrm>
                <a:off x="4037617" y="1192179"/>
                <a:ext cx="200354" cy="171774"/>
              </a:xfrm>
              <a:custGeom>
                <a:rect b="b" l="l" r="r" t="t"/>
                <a:pathLst>
                  <a:path extrusionOk="0" h="2344" w="2734">
                    <a:moveTo>
                      <a:pt x="1565" y="1"/>
                    </a:moveTo>
                    <a:cubicBezTo>
                      <a:pt x="517" y="1"/>
                      <a:pt x="1" y="1266"/>
                      <a:pt x="734" y="2000"/>
                    </a:cubicBezTo>
                    <a:cubicBezTo>
                      <a:pt x="974" y="2237"/>
                      <a:pt x="1269" y="2344"/>
                      <a:pt x="1557" y="2344"/>
                    </a:cubicBezTo>
                    <a:cubicBezTo>
                      <a:pt x="2158" y="2344"/>
                      <a:pt x="2733" y="1880"/>
                      <a:pt x="2733" y="1176"/>
                    </a:cubicBezTo>
                    <a:cubicBezTo>
                      <a:pt x="2733" y="525"/>
                      <a:pt x="2209" y="1"/>
                      <a:pt x="1565" y="1"/>
                    </a:cubicBez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6"/>
              <p:cNvSpPr/>
              <p:nvPr/>
            </p:nvSpPr>
            <p:spPr>
              <a:xfrm>
                <a:off x="4037617" y="1192179"/>
                <a:ext cx="200354" cy="171774"/>
              </a:xfrm>
              <a:custGeom>
                <a:rect b="b" l="l" r="r" t="t"/>
                <a:pathLst>
                  <a:path extrusionOk="0" h="2344" w="2734">
                    <a:moveTo>
                      <a:pt x="1565" y="1"/>
                    </a:moveTo>
                    <a:cubicBezTo>
                      <a:pt x="517" y="1"/>
                      <a:pt x="1" y="1266"/>
                      <a:pt x="734" y="2000"/>
                    </a:cubicBezTo>
                    <a:cubicBezTo>
                      <a:pt x="974" y="2237"/>
                      <a:pt x="1269" y="2344"/>
                      <a:pt x="1557" y="2344"/>
                    </a:cubicBezTo>
                    <a:cubicBezTo>
                      <a:pt x="2158" y="2344"/>
                      <a:pt x="2733" y="1880"/>
                      <a:pt x="2733" y="1176"/>
                    </a:cubicBezTo>
                    <a:cubicBezTo>
                      <a:pt x="2733" y="525"/>
                      <a:pt x="2209" y="1"/>
                      <a:pt x="1565" y="1"/>
                    </a:cubicBez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6"/>
              <p:cNvSpPr/>
              <p:nvPr/>
            </p:nvSpPr>
            <p:spPr>
              <a:xfrm>
                <a:off x="4197301" y="1452261"/>
                <a:ext cx="200281" cy="171994"/>
              </a:xfrm>
              <a:custGeom>
                <a:rect b="b" l="l" r="r" t="t"/>
                <a:pathLst>
                  <a:path extrusionOk="0" h="2347" w="2733">
                    <a:moveTo>
                      <a:pt x="1565" y="0"/>
                    </a:moveTo>
                    <a:cubicBezTo>
                      <a:pt x="517" y="0"/>
                      <a:pt x="0" y="1265"/>
                      <a:pt x="734" y="1999"/>
                    </a:cubicBezTo>
                    <a:cubicBezTo>
                      <a:pt x="974" y="2239"/>
                      <a:pt x="1268" y="2346"/>
                      <a:pt x="1556" y="2346"/>
                    </a:cubicBezTo>
                    <a:cubicBezTo>
                      <a:pt x="2158" y="2346"/>
                      <a:pt x="2732" y="1879"/>
                      <a:pt x="2732" y="1175"/>
                    </a:cubicBezTo>
                    <a:cubicBezTo>
                      <a:pt x="2732" y="524"/>
                      <a:pt x="2208" y="0"/>
                      <a:pt x="1565" y="0"/>
                    </a:cubicBez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6"/>
              <p:cNvSpPr/>
              <p:nvPr/>
            </p:nvSpPr>
            <p:spPr>
              <a:xfrm>
                <a:off x="4920829" y="1192179"/>
                <a:ext cx="200354" cy="171774"/>
              </a:xfrm>
              <a:custGeom>
                <a:rect b="b" l="l" r="r" t="t"/>
                <a:pathLst>
                  <a:path extrusionOk="0" h="2344" w="2734">
                    <a:moveTo>
                      <a:pt x="1169" y="1"/>
                    </a:moveTo>
                    <a:cubicBezTo>
                      <a:pt x="525" y="1"/>
                      <a:pt x="1" y="525"/>
                      <a:pt x="1" y="1176"/>
                    </a:cubicBezTo>
                    <a:cubicBezTo>
                      <a:pt x="1" y="1880"/>
                      <a:pt x="576" y="2344"/>
                      <a:pt x="1175" y="2344"/>
                    </a:cubicBezTo>
                    <a:cubicBezTo>
                      <a:pt x="1462" y="2344"/>
                      <a:pt x="1754" y="2237"/>
                      <a:pt x="1992" y="2000"/>
                    </a:cubicBezTo>
                    <a:cubicBezTo>
                      <a:pt x="2733" y="1266"/>
                      <a:pt x="2209" y="1"/>
                      <a:pt x="1169" y="1"/>
                    </a:cubicBez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6"/>
              <p:cNvSpPr/>
              <p:nvPr/>
            </p:nvSpPr>
            <p:spPr>
              <a:xfrm>
                <a:off x="4920829" y="1192179"/>
                <a:ext cx="200354" cy="171774"/>
              </a:xfrm>
              <a:custGeom>
                <a:rect b="b" l="l" r="r" t="t"/>
                <a:pathLst>
                  <a:path extrusionOk="0" h="2344" w="2734">
                    <a:moveTo>
                      <a:pt x="1169" y="1"/>
                    </a:moveTo>
                    <a:cubicBezTo>
                      <a:pt x="525" y="1"/>
                      <a:pt x="1" y="525"/>
                      <a:pt x="1" y="1176"/>
                    </a:cubicBezTo>
                    <a:cubicBezTo>
                      <a:pt x="1" y="1880"/>
                      <a:pt x="576" y="2344"/>
                      <a:pt x="1175" y="2344"/>
                    </a:cubicBezTo>
                    <a:cubicBezTo>
                      <a:pt x="1462" y="2344"/>
                      <a:pt x="1754" y="2237"/>
                      <a:pt x="1992" y="2000"/>
                    </a:cubicBezTo>
                    <a:cubicBezTo>
                      <a:pt x="2733" y="1266"/>
                      <a:pt x="2209" y="1"/>
                      <a:pt x="1169" y="1"/>
                    </a:cubicBez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6"/>
              <p:cNvSpPr/>
              <p:nvPr/>
            </p:nvSpPr>
            <p:spPr>
              <a:xfrm>
                <a:off x="4761218" y="1452261"/>
                <a:ext cx="171188" cy="171774"/>
              </a:xfrm>
              <a:custGeom>
                <a:rect b="b" l="l" r="r" t="t"/>
                <a:pathLst>
                  <a:path extrusionOk="0" h="2344" w="2336">
                    <a:moveTo>
                      <a:pt x="1168" y="0"/>
                    </a:moveTo>
                    <a:cubicBezTo>
                      <a:pt x="524" y="0"/>
                      <a:pt x="0" y="524"/>
                      <a:pt x="0" y="1175"/>
                    </a:cubicBezTo>
                    <a:cubicBezTo>
                      <a:pt x="0" y="1819"/>
                      <a:pt x="524" y="2343"/>
                      <a:pt x="1168" y="2343"/>
                    </a:cubicBezTo>
                    <a:cubicBezTo>
                      <a:pt x="1812" y="2343"/>
                      <a:pt x="2336" y="1819"/>
                      <a:pt x="2336" y="1175"/>
                    </a:cubicBezTo>
                    <a:cubicBezTo>
                      <a:pt x="2336" y="524"/>
                      <a:pt x="1812" y="0"/>
                      <a:pt x="1168" y="0"/>
                    </a:cubicBez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6"/>
              <p:cNvSpPr/>
              <p:nvPr/>
            </p:nvSpPr>
            <p:spPr>
              <a:xfrm>
                <a:off x="4729413" y="1966784"/>
                <a:ext cx="200281" cy="171628"/>
              </a:xfrm>
              <a:custGeom>
                <a:rect b="b" l="l" r="r" t="t"/>
                <a:pathLst>
                  <a:path extrusionOk="0" h="2342" w="2733">
                    <a:moveTo>
                      <a:pt x="1565" y="1"/>
                    </a:moveTo>
                    <a:cubicBezTo>
                      <a:pt x="517" y="1"/>
                      <a:pt x="0" y="1258"/>
                      <a:pt x="734" y="1999"/>
                    </a:cubicBezTo>
                    <a:cubicBezTo>
                      <a:pt x="970" y="2236"/>
                      <a:pt x="1262" y="2341"/>
                      <a:pt x="1549" y="2341"/>
                    </a:cubicBezTo>
                    <a:cubicBezTo>
                      <a:pt x="2151" y="2341"/>
                      <a:pt x="2733" y="1874"/>
                      <a:pt x="2733" y="1168"/>
                    </a:cubicBezTo>
                    <a:cubicBezTo>
                      <a:pt x="2733" y="525"/>
                      <a:pt x="2209" y="1"/>
                      <a:pt x="1565" y="1"/>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6"/>
              <p:cNvSpPr/>
              <p:nvPr/>
            </p:nvSpPr>
            <p:spPr>
              <a:xfrm>
                <a:off x="4885726" y="2224082"/>
                <a:ext cx="200281" cy="171628"/>
              </a:xfrm>
              <a:custGeom>
                <a:rect b="b" l="l" r="r" t="t"/>
                <a:pathLst>
                  <a:path extrusionOk="0" h="2342" w="2733">
                    <a:moveTo>
                      <a:pt x="1565" y="0"/>
                    </a:moveTo>
                    <a:cubicBezTo>
                      <a:pt x="525" y="0"/>
                      <a:pt x="1" y="1258"/>
                      <a:pt x="742" y="1999"/>
                    </a:cubicBezTo>
                    <a:cubicBezTo>
                      <a:pt x="978" y="2235"/>
                      <a:pt x="1269" y="2341"/>
                      <a:pt x="1555" y="2341"/>
                    </a:cubicBezTo>
                    <a:cubicBezTo>
                      <a:pt x="2155" y="2341"/>
                      <a:pt x="2733" y="1873"/>
                      <a:pt x="2733" y="1168"/>
                    </a:cubicBezTo>
                    <a:cubicBezTo>
                      <a:pt x="2733" y="524"/>
                      <a:pt x="2209" y="0"/>
                      <a:pt x="1565" y="0"/>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6"/>
              <p:cNvSpPr/>
              <p:nvPr/>
            </p:nvSpPr>
            <p:spPr>
              <a:xfrm>
                <a:off x="4951022" y="2478083"/>
                <a:ext cx="200281" cy="171701"/>
              </a:xfrm>
              <a:custGeom>
                <a:rect b="b" l="l" r="r" t="t"/>
                <a:pathLst>
                  <a:path extrusionOk="0" h="2343" w="2733">
                    <a:moveTo>
                      <a:pt x="1565" y="0"/>
                    </a:moveTo>
                    <a:cubicBezTo>
                      <a:pt x="517" y="0"/>
                      <a:pt x="1" y="1258"/>
                      <a:pt x="734" y="1999"/>
                    </a:cubicBezTo>
                    <a:cubicBezTo>
                      <a:pt x="974" y="2236"/>
                      <a:pt x="1268" y="2343"/>
                      <a:pt x="1555" y="2343"/>
                    </a:cubicBezTo>
                    <a:cubicBezTo>
                      <a:pt x="2157" y="2343"/>
                      <a:pt x="2733" y="1877"/>
                      <a:pt x="2733" y="1168"/>
                    </a:cubicBezTo>
                    <a:cubicBezTo>
                      <a:pt x="2733" y="524"/>
                      <a:pt x="2209" y="0"/>
                      <a:pt x="1565" y="0"/>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6"/>
              <p:cNvSpPr/>
              <p:nvPr/>
            </p:nvSpPr>
            <p:spPr>
              <a:xfrm>
                <a:off x="4932921" y="2750184"/>
                <a:ext cx="200867" cy="171554"/>
              </a:xfrm>
              <a:custGeom>
                <a:rect b="b" l="l" r="r" t="t"/>
                <a:pathLst>
                  <a:path extrusionOk="0" h="2341" w="2741">
                    <a:moveTo>
                      <a:pt x="1565" y="0"/>
                    </a:moveTo>
                    <a:cubicBezTo>
                      <a:pt x="524" y="0"/>
                      <a:pt x="0" y="1258"/>
                      <a:pt x="742" y="1999"/>
                    </a:cubicBezTo>
                    <a:cubicBezTo>
                      <a:pt x="978" y="2235"/>
                      <a:pt x="1270" y="2341"/>
                      <a:pt x="1556" y="2341"/>
                    </a:cubicBezTo>
                    <a:cubicBezTo>
                      <a:pt x="2159" y="2341"/>
                      <a:pt x="2740" y="1873"/>
                      <a:pt x="2740" y="1168"/>
                    </a:cubicBezTo>
                    <a:cubicBezTo>
                      <a:pt x="2740" y="524"/>
                      <a:pt x="2216" y="0"/>
                      <a:pt x="1565" y="0"/>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6"/>
              <p:cNvSpPr/>
              <p:nvPr/>
            </p:nvSpPr>
            <p:spPr>
              <a:xfrm>
                <a:off x="4862129" y="2992605"/>
                <a:ext cx="200354" cy="171481"/>
              </a:xfrm>
              <a:custGeom>
                <a:rect b="b" l="l" r="r" t="t"/>
                <a:pathLst>
                  <a:path extrusionOk="0" h="2340" w="2734">
                    <a:moveTo>
                      <a:pt x="1565" y="1"/>
                    </a:moveTo>
                    <a:cubicBezTo>
                      <a:pt x="525" y="1"/>
                      <a:pt x="1" y="1258"/>
                      <a:pt x="734" y="1992"/>
                    </a:cubicBezTo>
                    <a:cubicBezTo>
                      <a:pt x="974" y="2232"/>
                      <a:pt x="1269" y="2339"/>
                      <a:pt x="1557" y="2339"/>
                    </a:cubicBezTo>
                    <a:cubicBezTo>
                      <a:pt x="2158" y="2339"/>
                      <a:pt x="2733" y="1872"/>
                      <a:pt x="2733" y="1168"/>
                    </a:cubicBezTo>
                    <a:cubicBezTo>
                      <a:pt x="2733" y="525"/>
                      <a:pt x="2209" y="1"/>
                      <a:pt x="1565" y="1"/>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6"/>
              <p:cNvSpPr/>
              <p:nvPr/>
            </p:nvSpPr>
            <p:spPr>
              <a:xfrm>
                <a:off x="4726115" y="3258697"/>
                <a:ext cx="200281" cy="171408"/>
              </a:xfrm>
              <a:custGeom>
                <a:rect b="b" l="l" r="r" t="t"/>
                <a:pathLst>
                  <a:path extrusionOk="0" h="2339" w="2733">
                    <a:moveTo>
                      <a:pt x="1565" y="0"/>
                    </a:moveTo>
                    <a:cubicBezTo>
                      <a:pt x="524" y="0"/>
                      <a:pt x="0" y="1258"/>
                      <a:pt x="741" y="1991"/>
                    </a:cubicBezTo>
                    <a:cubicBezTo>
                      <a:pt x="979" y="2232"/>
                      <a:pt x="1272" y="2339"/>
                      <a:pt x="1559" y="2339"/>
                    </a:cubicBezTo>
                    <a:cubicBezTo>
                      <a:pt x="2158" y="2339"/>
                      <a:pt x="2733" y="1871"/>
                      <a:pt x="2733" y="1168"/>
                    </a:cubicBezTo>
                    <a:cubicBezTo>
                      <a:pt x="2733" y="524"/>
                      <a:pt x="2209" y="0"/>
                      <a:pt x="1565" y="0"/>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6"/>
              <p:cNvSpPr/>
              <p:nvPr/>
            </p:nvSpPr>
            <p:spPr>
              <a:xfrm>
                <a:off x="4214303" y="1966784"/>
                <a:ext cx="200281" cy="171628"/>
              </a:xfrm>
              <a:custGeom>
                <a:rect b="b" l="l" r="r" t="t"/>
                <a:pathLst>
                  <a:path extrusionOk="0" h="2342" w="2733">
                    <a:moveTo>
                      <a:pt x="1168" y="1"/>
                    </a:moveTo>
                    <a:cubicBezTo>
                      <a:pt x="524" y="1"/>
                      <a:pt x="0" y="525"/>
                      <a:pt x="0" y="1168"/>
                    </a:cubicBezTo>
                    <a:cubicBezTo>
                      <a:pt x="0" y="1874"/>
                      <a:pt x="578" y="2341"/>
                      <a:pt x="1181" y="2341"/>
                    </a:cubicBezTo>
                    <a:cubicBezTo>
                      <a:pt x="1468" y="2341"/>
                      <a:pt x="1760" y="2236"/>
                      <a:pt x="1999" y="1999"/>
                    </a:cubicBezTo>
                    <a:cubicBezTo>
                      <a:pt x="2733" y="1258"/>
                      <a:pt x="2209" y="1"/>
                      <a:pt x="1168" y="1"/>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246" name="Google Shape;246;p16"/>
              <p:cNvSpPr/>
              <p:nvPr/>
            </p:nvSpPr>
            <p:spPr>
              <a:xfrm>
                <a:off x="4057403" y="2224082"/>
                <a:ext cx="171774" cy="171188"/>
              </a:xfrm>
              <a:custGeom>
                <a:rect b="b" l="l" r="r" t="t"/>
                <a:pathLst>
                  <a:path extrusionOk="0" h="2336" w="2344">
                    <a:moveTo>
                      <a:pt x="1176" y="0"/>
                    </a:moveTo>
                    <a:cubicBezTo>
                      <a:pt x="524" y="0"/>
                      <a:pt x="0" y="524"/>
                      <a:pt x="0" y="1168"/>
                    </a:cubicBezTo>
                    <a:cubicBezTo>
                      <a:pt x="0" y="1812"/>
                      <a:pt x="524" y="2336"/>
                      <a:pt x="1176" y="2336"/>
                    </a:cubicBezTo>
                    <a:cubicBezTo>
                      <a:pt x="1819" y="2336"/>
                      <a:pt x="2343" y="1812"/>
                      <a:pt x="2343" y="1168"/>
                    </a:cubicBezTo>
                    <a:cubicBezTo>
                      <a:pt x="2343" y="524"/>
                      <a:pt x="1819" y="0"/>
                      <a:pt x="1176" y="0"/>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247" name="Google Shape;247;p16"/>
              <p:cNvSpPr/>
              <p:nvPr/>
            </p:nvSpPr>
            <p:spPr>
              <a:xfrm>
                <a:off x="3992694" y="2478083"/>
                <a:ext cx="200281" cy="171701"/>
              </a:xfrm>
              <a:custGeom>
                <a:rect b="b" l="l" r="r" t="t"/>
                <a:pathLst>
                  <a:path extrusionOk="0" h="2343" w="2733">
                    <a:moveTo>
                      <a:pt x="1168" y="0"/>
                    </a:moveTo>
                    <a:cubicBezTo>
                      <a:pt x="524" y="0"/>
                      <a:pt x="0" y="524"/>
                      <a:pt x="0" y="1168"/>
                    </a:cubicBezTo>
                    <a:cubicBezTo>
                      <a:pt x="0" y="1877"/>
                      <a:pt x="576" y="2343"/>
                      <a:pt x="1175" y="2343"/>
                    </a:cubicBezTo>
                    <a:cubicBezTo>
                      <a:pt x="1462" y="2343"/>
                      <a:pt x="1754" y="2236"/>
                      <a:pt x="1991" y="1999"/>
                    </a:cubicBezTo>
                    <a:cubicBezTo>
                      <a:pt x="2732" y="1258"/>
                      <a:pt x="2208" y="0"/>
                      <a:pt x="1168" y="0"/>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248" name="Google Shape;248;p16"/>
              <p:cNvSpPr/>
              <p:nvPr/>
            </p:nvSpPr>
            <p:spPr>
              <a:xfrm>
                <a:off x="4010209" y="2750184"/>
                <a:ext cx="200281" cy="171554"/>
              </a:xfrm>
              <a:custGeom>
                <a:rect b="b" l="l" r="r" t="t"/>
                <a:pathLst>
                  <a:path extrusionOk="0" h="2341" w="2733">
                    <a:moveTo>
                      <a:pt x="1168" y="0"/>
                    </a:moveTo>
                    <a:cubicBezTo>
                      <a:pt x="525" y="0"/>
                      <a:pt x="1" y="524"/>
                      <a:pt x="1" y="1168"/>
                    </a:cubicBezTo>
                    <a:cubicBezTo>
                      <a:pt x="1" y="1873"/>
                      <a:pt x="578" y="2341"/>
                      <a:pt x="1181" y="2341"/>
                    </a:cubicBezTo>
                    <a:cubicBezTo>
                      <a:pt x="1468" y="2341"/>
                      <a:pt x="1760" y="2235"/>
                      <a:pt x="1999" y="1999"/>
                    </a:cubicBezTo>
                    <a:cubicBezTo>
                      <a:pt x="2733" y="1258"/>
                      <a:pt x="2216"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6"/>
              <p:cNvSpPr/>
              <p:nvPr/>
            </p:nvSpPr>
            <p:spPr>
              <a:xfrm>
                <a:off x="4081000" y="2992605"/>
                <a:ext cx="200794" cy="171481"/>
              </a:xfrm>
              <a:custGeom>
                <a:rect b="b" l="l" r="r" t="t"/>
                <a:pathLst>
                  <a:path extrusionOk="0" h="2340" w="2740">
                    <a:moveTo>
                      <a:pt x="1175" y="1"/>
                    </a:moveTo>
                    <a:cubicBezTo>
                      <a:pt x="524" y="1"/>
                      <a:pt x="0" y="525"/>
                      <a:pt x="0" y="1168"/>
                    </a:cubicBezTo>
                    <a:cubicBezTo>
                      <a:pt x="0" y="1872"/>
                      <a:pt x="578" y="2339"/>
                      <a:pt x="1180" y="2339"/>
                    </a:cubicBezTo>
                    <a:cubicBezTo>
                      <a:pt x="1468" y="2339"/>
                      <a:pt x="1761" y="2232"/>
                      <a:pt x="1999" y="1992"/>
                    </a:cubicBezTo>
                    <a:cubicBezTo>
                      <a:pt x="2740" y="1258"/>
                      <a:pt x="2216" y="1"/>
                      <a:pt x="1175" y="1"/>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6"/>
              <p:cNvSpPr/>
              <p:nvPr/>
            </p:nvSpPr>
            <p:spPr>
              <a:xfrm>
                <a:off x="4217015" y="3258697"/>
                <a:ext cx="200281" cy="171408"/>
              </a:xfrm>
              <a:custGeom>
                <a:rect b="b" l="l" r="r" t="t"/>
                <a:pathLst>
                  <a:path extrusionOk="0" h="2339" w="2733">
                    <a:moveTo>
                      <a:pt x="1168" y="0"/>
                    </a:moveTo>
                    <a:cubicBezTo>
                      <a:pt x="525" y="0"/>
                      <a:pt x="1" y="524"/>
                      <a:pt x="1" y="1168"/>
                    </a:cubicBezTo>
                    <a:cubicBezTo>
                      <a:pt x="1" y="1871"/>
                      <a:pt x="579" y="2339"/>
                      <a:pt x="1180" y="2339"/>
                    </a:cubicBezTo>
                    <a:cubicBezTo>
                      <a:pt x="1468" y="2339"/>
                      <a:pt x="1762" y="2232"/>
                      <a:pt x="1999" y="1991"/>
                    </a:cubicBezTo>
                    <a:cubicBezTo>
                      <a:pt x="2733" y="1258"/>
                      <a:pt x="2216"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6"/>
              <p:cNvSpPr/>
              <p:nvPr/>
            </p:nvSpPr>
            <p:spPr>
              <a:xfrm>
                <a:off x="4757920" y="3781501"/>
                <a:ext cx="171774" cy="171774"/>
              </a:xfrm>
              <a:custGeom>
                <a:rect b="b" l="l" r="r" t="t"/>
                <a:pathLst>
                  <a:path extrusionOk="0" h="2344" w="2344">
                    <a:moveTo>
                      <a:pt x="1168" y="0"/>
                    </a:moveTo>
                    <a:cubicBezTo>
                      <a:pt x="525" y="0"/>
                      <a:pt x="1" y="524"/>
                      <a:pt x="1" y="1175"/>
                    </a:cubicBezTo>
                    <a:cubicBezTo>
                      <a:pt x="1" y="1819"/>
                      <a:pt x="525" y="2343"/>
                      <a:pt x="1168" y="2343"/>
                    </a:cubicBezTo>
                    <a:cubicBezTo>
                      <a:pt x="1820" y="2343"/>
                      <a:pt x="2344" y="1819"/>
                      <a:pt x="2344" y="1175"/>
                    </a:cubicBezTo>
                    <a:cubicBezTo>
                      <a:pt x="2344" y="524"/>
                      <a:pt x="1820"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6"/>
              <p:cNvSpPr/>
              <p:nvPr/>
            </p:nvSpPr>
            <p:spPr>
              <a:xfrm>
                <a:off x="4885726" y="4038726"/>
                <a:ext cx="200281" cy="171774"/>
              </a:xfrm>
              <a:custGeom>
                <a:rect b="b" l="l" r="r" t="t"/>
                <a:pathLst>
                  <a:path extrusionOk="0" h="2344" w="2733">
                    <a:moveTo>
                      <a:pt x="1565" y="1"/>
                    </a:moveTo>
                    <a:cubicBezTo>
                      <a:pt x="525" y="1"/>
                      <a:pt x="1" y="1258"/>
                      <a:pt x="742" y="2000"/>
                    </a:cubicBezTo>
                    <a:cubicBezTo>
                      <a:pt x="979" y="2237"/>
                      <a:pt x="1271" y="2343"/>
                      <a:pt x="1558" y="2343"/>
                    </a:cubicBezTo>
                    <a:cubicBezTo>
                      <a:pt x="2157" y="2343"/>
                      <a:pt x="2733" y="1878"/>
                      <a:pt x="2733" y="1169"/>
                    </a:cubicBezTo>
                    <a:cubicBezTo>
                      <a:pt x="2733" y="525"/>
                      <a:pt x="2209" y="1"/>
                      <a:pt x="1565" y="1"/>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6"/>
              <p:cNvSpPr/>
              <p:nvPr/>
            </p:nvSpPr>
            <p:spPr>
              <a:xfrm>
                <a:off x="4225809" y="3781501"/>
                <a:ext cx="200867" cy="171994"/>
              </a:xfrm>
              <a:custGeom>
                <a:rect b="b" l="l" r="r" t="t"/>
                <a:pathLst>
                  <a:path extrusionOk="0" h="2347" w="2741">
                    <a:moveTo>
                      <a:pt x="1176" y="0"/>
                    </a:moveTo>
                    <a:cubicBezTo>
                      <a:pt x="524" y="0"/>
                      <a:pt x="0" y="524"/>
                      <a:pt x="0" y="1175"/>
                    </a:cubicBezTo>
                    <a:cubicBezTo>
                      <a:pt x="0" y="1879"/>
                      <a:pt x="579" y="2346"/>
                      <a:pt x="1180" y="2346"/>
                    </a:cubicBezTo>
                    <a:cubicBezTo>
                      <a:pt x="1468" y="2346"/>
                      <a:pt x="1761" y="2239"/>
                      <a:pt x="1999" y="1999"/>
                    </a:cubicBezTo>
                    <a:cubicBezTo>
                      <a:pt x="2740" y="1265"/>
                      <a:pt x="2216" y="0"/>
                      <a:pt x="1176" y="0"/>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16"/>
              <p:cNvSpPr/>
              <p:nvPr/>
            </p:nvSpPr>
            <p:spPr>
              <a:xfrm>
                <a:off x="4069495" y="4038726"/>
                <a:ext cx="200281" cy="171774"/>
              </a:xfrm>
              <a:custGeom>
                <a:rect b="b" l="l" r="r" t="t"/>
                <a:pathLst>
                  <a:path extrusionOk="0" h="2344" w="2733">
                    <a:moveTo>
                      <a:pt x="1168" y="1"/>
                    </a:moveTo>
                    <a:cubicBezTo>
                      <a:pt x="524" y="1"/>
                      <a:pt x="0" y="525"/>
                      <a:pt x="0" y="1169"/>
                    </a:cubicBezTo>
                    <a:cubicBezTo>
                      <a:pt x="0" y="1878"/>
                      <a:pt x="576" y="2343"/>
                      <a:pt x="1177" y="2343"/>
                    </a:cubicBezTo>
                    <a:cubicBezTo>
                      <a:pt x="1465" y="2343"/>
                      <a:pt x="1759" y="2237"/>
                      <a:pt x="1999" y="2000"/>
                    </a:cubicBezTo>
                    <a:cubicBezTo>
                      <a:pt x="2732" y="1258"/>
                      <a:pt x="2208" y="1"/>
                      <a:pt x="1168" y="1"/>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6"/>
              <p:cNvSpPr/>
              <p:nvPr/>
            </p:nvSpPr>
            <p:spPr>
              <a:xfrm>
                <a:off x="4395313" y="1667275"/>
                <a:ext cx="313869" cy="268361"/>
              </a:xfrm>
              <a:custGeom>
                <a:rect b="b" l="l" r="r" t="t"/>
                <a:pathLst>
                  <a:path extrusionOk="0" h="3662" w="4283">
                    <a:moveTo>
                      <a:pt x="2448" y="0"/>
                    </a:moveTo>
                    <a:cubicBezTo>
                      <a:pt x="816" y="0"/>
                      <a:pt x="1" y="1969"/>
                      <a:pt x="1153" y="3122"/>
                    </a:cubicBezTo>
                    <a:cubicBezTo>
                      <a:pt x="1526" y="3495"/>
                      <a:pt x="1985" y="3662"/>
                      <a:pt x="2435" y="3662"/>
                    </a:cubicBezTo>
                    <a:cubicBezTo>
                      <a:pt x="3378" y="3662"/>
                      <a:pt x="4282" y="2931"/>
                      <a:pt x="4282" y="1827"/>
                    </a:cubicBezTo>
                    <a:cubicBezTo>
                      <a:pt x="4282" y="816"/>
                      <a:pt x="3459" y="0"/>
                      <a:pt x="2448" y="0"/>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256" name="Google Shape;256;p16"/>
              <p:cNvSpPr/>
              <p:nvPr/>
            </p:nvSpPr>
            <p:spPr>
              <a:xfrm>
                <a:off x="4429317" y="3478694"/>
                <a:ext cx="294669" cy="268434"/>
              </a:xfrm>
              <a:custGeom>
                <a:rect b="b" l="l" r="r" t="t"/>
                <a:pathLst>
                  <a:path extrusionOk="0" h="3663" w="4021">
                    <a:moveTo>
                      <a:pt x="2011" y="0"/>
                    </a:moveTo>
                    <a:cubicBezTo>
                      <a:pt x="1543" y="0"/>
                      <a:pt x="1075" y="180"/>
                      <a:pt x="719" y="539"/>
                    </a:cubicBezTo>
                    <a:cubicBezTo>
                      <a:pt x="1" y="1250"/>
                      <a:pt x="1" y="2410"/>
                      <a:pt x="719" y="3129"/>
                    </a:cubicBezTo>
                    <a:cubicBezTo>
                      <a:pt x="1075" y="3485"/>
                      <a:pt x="1543" y="3662"/>
                      <a:pt x="2011" y="3662"/>
                    </a:cubicBezTo>
                    <a:cubicBezTo>
                      <a:pt x="2480" y="3662"/>
                      <a:pt x="2950" y="3485"/>
                      <a:pt x="3309" y="3129"/>
                    </a:cubicBezTo>
                    <a:cubicBezTo>
                      <a:pt x="4020" y="2410"/>
                      <a:pt x="4020" y="1250"/>
                      <a:pt x="3309" y="539"/>
                    </a:cubicBezTo>
                    <a:cubicBezTo>
                      <a:pt x="2950" y="180"/>
                      <a:pt x="2480" y="0"/>
                      <a:pt x="2011" y="0"/>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6"/>
              <p:cNvSpPr/>
              <p:nvPr/>
            </p:nvSpPr>
            <p:spPr>
              <a:xfrm>
                <a:off x="4201112" y="2281683"/>
                <a:ext cx="380776" cy="53276"/>
              </a:xfrm>
              <a:custGeom>
                <a:rect b="b" l="l" r="r" t="t"/>
                <a:pathLst>
                  <a:path extrusionOk="0" h="727" w="5196">
                    <a:moveTo>
                      <a:pt x="1" y="0"/>
                    </a:moveTo>
                    <a:lnTo>
                      <a:pt x="1" y="726"/>
                    </a:lnTo>
                    <a:lnTo>
                      <a:pt x="5196" y="726"/>
                    </a:lnTo>
                    <a:lnTo>
                      <a:pt x="5196" y="0"/>
                    </a:ln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258" name="Google Shape;258;p16"/>
              <p:cNvSpPr/>
              <p:nvPr/>
            </p:nvSpPr>
            <p:spPr>
              <a:xfrm>
                <a:off x="4563206" y="2281683"/>
                <a:ext cx="381289" cy="53276"/>
              </a:xfrm>
              <a:custGeom>
                <a:rect b="b" l="l" r="r" t="t"/>
                <a:pathLst>
                  <a:path extrusionOk="0" h="727" w="5203">
                    <a:moveTo>
                      <a:pt x="0" y="0"/>
                    </a:moveTo>
                    <a:lnTo>
                      <a:pt x="0" y="726"/>
                    </a:lnTo>
                    <a:lnTo>
                      <a:pt x="5203" y="726"/>
                    </a:lnTo>
                    <a:lnTo>
                      <a:pt x="5203" y="0"/>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6"/>
              <p:cNvSpPr/>
              <p:nvPr/>
            </p:nvSpPr>
            <p:spPr>
              <a:xfrm>
                <a:off x="4143511" y="2543305"/>
                <a:ext cx="444971" cy="53350"/>
              </a:xfrm>
              <a:custGeom>
                <a:rect b="b" l="l" r="r" t="t"/>
                <a:pathLst>
                  <a:path extrusionOk="0" h="728" w="6072">
                    <a:moveTo>
                      <a:pt x="1" y="1"/>
                    </a:moveTo>
                    <a:lnTo>
                      <a:pt x="1" y="727"/>
                    </a:lnTo>
                    <a:lnTo>
                      <a:pt x="6071" y="727"/>
                    </a:lnTo>
                    <a:lnTo>
                      <a:pt x="6071" y="1"/>
                    </a:ln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260" name="Google Shape;260;p16"/>
              <p:cNvSpPr/>
              <p:nvPr/>
            </p:nvSpPr>
            <p:spPr>
              <a:xfrm>
                <a:off x="4567016" y="2543305"/>
                <a:ext cx="445484" cy="53350"/>
              </a:xfrm>
              <a:custGeom>
                <a:rect b="b" l="l" r="r" t="t"/>
                <a:pathLst>
                  <a:path extrusionOk="0" h="728" w="6079">
                    <a:moveTo>
                      <a:pt x="1" y="1"/>
                    </a:moveTo>
                    <a:lnTo>
                      <a:pt x="1" y="727"/>
                    </a:lnTo>
                    <a:lnTo>
                      <a:pt x="6079" y="727"/>
                    </a:lnTo>
                    <a:lnTo>
                      <a:pt x="6079" y="1"/>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6"/>
              <p:cNvSpPr/>
              <p:nvPr/>
            </p:nvSpPr>
            <p:spPr>
              <a:xfrm>
                <a:off x="4143511" y="3057388"/>
                <a:ext cx="444971" cy="53276"/>
              </a:xfrm>
              <a:custGeom>
                <a:rect b="b" l="l" r="r" t="t"/>
                <a:pathLst>
                  <a:path extrusionOk="0" h="727" w="6072">
                    <a:moveTo>
                      <a:pt x="1" y="0"/>
                    </a:moveTo>
                    <a:lnTo>
                      <a:pt x="1" y="726"/>
                    </a:lnTo>
                    <a:lnTo>
                      <a:pt x="6071" y="726"/>
                    </a:lnTo>
                    <a:lnTo>
                      <a:pt x="6071" y="0"/>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6"/>
              <p:cNvSpPr/>
              <p:nvPr/>
            </p:nvSpPr>
            <p:spPr>
              <a:xfrm>
                <a:off x="4567016" y="3057388"/>
                <a:ext cx="445484" cy="53276"/>
              </a:xfrm>
              <a:custGeom>
                <a:rect b="b" l="l" r="r" t="t"/>
                <a:pathLst>
                  <a:path extrusionOk="0" h="727" w="6079">
                    <a:moveTo>
                      <a:pt x="1" y="0"/>
                    </a:moveTo>
                    <a:lnTo>
                      <a:pt x="1" y="726"/>
                    </a:lnTo>
                    <a:lnTo>
                      <a:pt x="6079" y="726"/>
                    </a:lnTo>
                    <a:lnTo>
                      <a:pt x="6079" y="0"/>
                    </a:ln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6"/>
              <p:cNvSpPr/>
              <p:nvPr/>
            </p:nvSpPr>
            <p:spPr>
              <a:xfrm>
                <a:off x="4143511" y="2791296"/>
                <a:ext cx="444971" cy="53276"/>
              </a:xfrm>
              <a:custGeom>
                <a:rect b="b" l="l" r="r" t="t"/>
                <a:pathLst>
                  <a:path extrusionOk="0" h="727" w="6072">
                    <a:moveTo>
                      <a:pt x="1" y="0"/>
                    </a:moveTo>
                    <a:lnTo>
                      <a:pt x="1" y="727"/>
                    </a:lnTo>
                    <a:lnTo>
                      <a:pt x="6071" y="727"/>
                    </a:lnTo>
                    <a:lnTo>
                      <a:pt x="6071" y="0"/>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6"/>
              <p:cNvSpPr/>
              <p:nvPr/>
            </p:nvSpPr>
            <p:spPr>
              <a:xfrm>
                <a:off x="4567016" y="2791296"/>
                <a:ext cx="445484" cy="53276"/>
              </a:xfrm>
              <a:custGeom>
                <a:rect b="b" l="l" r="r" t="t"/>
                <a:pathLst>
                  <a:path extrusionOk="0" h="727" w="6079">
                    <a:moveTo>
                      <a:pt x="1" y="0"/>
                    </a:moveTo>
                    <a:lnTo>
                      <a:pt x="1" y="727"/>
                    </a:lnTo>
                    <a:lnTo>
                      <a:pt x="6079" y="727"/>
                    </a:lnTo>
                    <a:lnTo>
                      <a:pt x="6079" y="0"/>
                    </a:ln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6"/>
              <p:cNvSpPr/>
              <p:nvPr/>
            </p:nvSpPr>
            <p:spPr>
              <a:xfrm>
                <a:off x="4270218" y="2028782"/>
                <a:ext cx="310571" cy="53276"/>
              </a:xfrm>
              <a:custGeom>
                <a:rect b="b" l="l" r="r" t="t"/>
                <a:pathLst>
                  <a:path extrusionOk="0" h="727" w="4238">
                    <a:moveTo>
                      <a:pt x="1" y="0"/>
                    </a:moveTo>
                    <a:lnTo>
                      <a:pt x="1" y="727"/>
                    </a:lnTo>
                    <a:lnTo>
                      <a:pt x="4238" y="727"/>
                    </a:lnTo>
                    <a:lnTo>
                      <a:pt x="4238" y="0"/>
                    </a:ln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266" name="Google Shape;266;p16"/>
              <p:cNvSpPr/>
              <p:nvPr/>
            </p:nvSpPr>
            <p:spPr>
              <a:xfrm>
                <a:off x="4565917" y="2028782"/>
                <a:ext cx="310571" cy="53276"/>
              </a:xfrm>
              <a:custGeom>
                <a:rect b="b" l="l" r="r" t="t"/>
                <a:pathLst>
                  <a:path extrusionOk="0" h="727" w="4238">
                    <a:moveTo>
                      <a:pt x="1" y="0"/>
                    </a:moveTo>
                    <a:lnTo>
                      <a:pt x="1" y="727"/>
                    </a:lnTo>
                    <a:lnTo>
                      <a:pt x="4237" y="727"/>
                    </a:lnTo>
                    <a:lnTo>
                      <a:pt x="4237" y="0"/>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6"/>
              <p:cNvSpPr/>
              <p:nvPr/>
            </p:nvSpPr>
            <p:spPr>
              <a:xfrm>
                <a:off x="4270218" y="3319010"/>
                <a:ext cx="310571" cy="53276"/>
              </a:xfrm>
              <a:custGeom>
                <a:rect b="b" l="l" r="r" t="t"/>
                <a:pathLst>
                  <a:path extrusionOk="0" h="727" w="4238">
                    <a:moveTo>
                      <a:pt x="1" y="1"/>
                    </a:moveTo>
                    <a:lnTo>
                      <a:pt x="1" y="727"/>
                    </a:lnTo>
                    <a:lnTo>
                      <a:pt x="4238" y="727"/>
                    </a:lnTo>
                    <a:lnTo>
                      <a:pt x="4238" y="1"/>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6"/>
              <p:cNvSpPr/>
              <p:nvPr/>
            </p:nvSpPr>
            <p:spPr>
              <a:xfrm>
                <a:off x="4565917" y="3319010"/>
                <a:ext cx="310571" cy="53276"/>
              </a:xfrm>
              <a:custGeom>
                <a:rect b="b" l="l" r="r" t="t"/>
                <a:pathLst>
                  <a:path extrusionOk="0" h="727" w="4238">
                    <a:moveTo>
                      <a:pt x="1" y="1"/>
                    </a:moveTo>
                    <a:lnTo>
                      <a:pt x="1" y="727"/>
                    </a:lnTo>
                    <a:lnTo>
                      <a:pt x="4237" y="727"/>
                    </a:lnTo>
                    <a:lnTo>
                      <a:pt x="4237" y="1"/>
                    </a:ln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6"/>
              <p:cNvSpPr/>
              <p:nvPr/>
            </p:nvSpPr>
            <p:spPr>
              <a:xfrm>
                <a:off x="4567016" y="4099625"/>
                <a:ext cx="445484" cy="52763"/>
              </a:xfrm>
              <a:custGeom>
                <a:rect b="b" l="l" r="r" t="t"/>
                <a:pathLst>
                  <a:path extrusionOk="0" h="720" w="6079">
                    <a:moveTo>
                      <a:pt x="1" y="1"/>
                    </a:moveTo>
                    <a:lnTo>
                      <a:pt x="1" y="719"/>
                    </a:lnTo>
                    <a:lnTo>
                      <a:pt x="6079" y="719"/>
                    </a:lnTo>
                    <a:lnTo>
                      <a:pt x="6079" y="1"/>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6"/>
              <p:cNvSpPr/>
              <p:nvPr/>
            </p:nvSpPr>
            <p:spPr>
              <a:xfrm>
                <a:off x="4143511" y="4099625"/>
                <a:ext cx="444971" cy="52763"/>
              </a:xfrm>
              <a:custGeom>
                <a:rect b="b" l="l" r="r" t="t"/>
                <a:pathLst>
                  <a:path extrusionOk="0" h="720" w="6072">
                    <a:moveTo>
                      <a:pt x="1" y="1"/>
                    </a:moveTo>
                    <a:lnTo>
                      <a:pt x="1" y="719"/>
                    </a:lnTo>
                    <a:lnTo>
                      <a:pt x="6071" y="719"/>
                    </a:lnTo>
                    <a:lnTo>
                      <a:pt x="6071" y="1"/>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6"/>
              <p:cNvSpPr/>
              <p:nvPr/>
            </p:nvSpPr>
            <p:spPr>
              <a:xfrm>
                <a:off x="4574711" y="3838003"/>
                <a:ext cx="310571" cy="53276"/>
              </a:xfrm>
              <a:custGeom>
                <a:rect b="b" l="l" r="r" t="t"/>
                <a:pathLst>
                  <a:path extrusionOk="0" h="727" w="4238">
                    <a:moveTo>
                      <a:pt x="0" y="0"/>
                    </a:moveTo>
                    <a:lnTo>
                      <a:pt x="0" y="726"/>
                    </a:lnTo>
                    <a:lnTo>
                      <a:pt x="4237" y="726"/>
                    </a:lnTo>
                    <a:lnTo>
                      <a:pt x="4237" y="0"/>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6"/>
              <p:cNvSpPr/>
              <p:nvPr/>
            </p:nvSpPr>
            <p:spPr>
              <a:xfrm>
                <a:off x="4279012" y="3838003"/>
                <a:ext cx="310571" cy="53276"/>
              </a:xfrm>
              <a:custGeom>
                <a:rect b="b" l="l" r="r" t="t"/>
                <a:pathLst>
                  <a:path extrusionOk="0" h="727" w="4238">
                    <a:moveTo>
                      <a:pt x="1" y="0"/>
                    </a:moveTo>
                    <a:lnTo>
                      <a:pt x="1" y="726"/>
                    </a:lnTo>
                    <a:lnTo>
                      <a:pt x="4237" y="726"/>
                    </a:lnTo>
                    <a:lnTo>
                      <a:pt x="4237" y="0"/>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3" name="Google Shape;273;p16"/>
            <p:cNvGrpSpPr/>
            <p:nvPr/>
          </p:nvGrpSpPr>
          <p:grpSpPr>
            <a:xfrm>
              <a:off x="127351" y="4159605"/>
              <a:ext cx="613331" cy="297113"/>
              <a:chOff x="4379450" y="1472663"/>
              <a:chExt cx="3161500" cy="1531513"/>
            </a:xfrm>
          </p:grpSpPr>
          <p:pic>
            <p:nvPicPr>
              <p:cNvPr id="274" name="Google Shape;274;p16"/>
              <p:cNvPicPr preferRelativeResize="0"/>
              <p:nvPr/>
            </p:nvPicPr>
            <p:blipFill>
              <a:blip r:embed="rId7">
                <a:alphaModFix/>
              </a:blip>
              <a:stretch>
                <a:fillRect/>
              </a:stretch>
            </p:blipFill>
            <p:spPr>
              <a:xfrm>
                <a:off x="5940750" y="1651625"/>
                <a:ext cx="1600200" cy="1352550"/>
              </a:xfrm>
              <a:prstGeom prst="rect">
                <a:avLst/>
              </a:prstGeom>
              <a:noFill/>
              <a:ln>
                <a:noFill/>
              </a:ln>
            </p:spPr>
          </p:pic>
          <p:pic>
            <p:nvPicPr>
              <p:cNvPr id="275" name="Google Shape;275;p16"/>
              <p:cNvPicPr preferRelativeResize="0"/>
              <p:nvPr/>
            </p:nvPicPr>
            <p:blipFill>
              <a:blip r:embed="rId8">
                <a:alphaModFix/>
              </a:blip>
              <a:stretch>
                <a:fillRect/>
              </a:stretch>
            </p:blipFill>
            <p:spPr>
              <a:xfrm>
                <a:off x="4379450" y="1472663"/>
                <a:ext cx="1466850" cy="1171575"/>
              </a:xfrm>
              <a:prstGeom prst="rect">
                <a:avLst/>
              </a:prstGeom>
              <a:noFill/>
              <a:ln>
                <a:noFill/>
              </a:ln>
            </p:spPr>
          </p:pic>
        </p:grpSp>
        <p:sp>
          <p:nvSpPr>
            <p:cNvPr id="276" name="Google Shape;276;p16"/>
            <p:cNvSpPr/>
            <p:nvPr/>
          </p:nvSpPr>
          <p:spPr>
            <a:xfrm rot="-4212067">
              <a:off x="296686" y="4246825"/>
              <a:ext cx="247107" cy="469838"/>
            </a:xfrm>
            <a:prstGeom prst="chord">
              <a:avLst>
                <a:gd fmla="val 5072480" name="adj1"/>
                <a:gd fmla="val 13876752" name="adj2"/>
              </a:avLst>
            </a:prstGeom>
            <a:solidFill>
              <a:srgbClr val="191919"/>
            </a:solid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6"/>
            <p:cNvSpPr/>
            <p:nvPr/>
          </p:nvSpPr>
          <p:spPr>
            <a:xfrm>
              <a:off x="267183" y="4526945"/>
              <a:ext cx="377100" cy="8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6"/>
            <p:cNvSpPr/>
            <p:nvPr/>
          </p:nvSpPr>
          <p:spPr>
            <a:xfrm rot="5981327">
              <a:off x="601678" y="4078145"/>
              <a:ext cx="62390" cy="218640"/>
            </a:xfrm>
            <a:prstGeom prst="moon">
              <a:avLst>
                <a:gd fmla="val 34344" name="adj"/>
              </a:avLst>
            </a:prstGeom>
            <a:solidFill>
              <a:srgbClr val="191919"/>
            </a:solid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6"/>
            <p:cNvSpPr/>
            <p:nvPr/>
          </p:nvSpPr>
          <p:spPr>
            <a:xfrm flipH="1" rot="-6049381">
              <a:off x="198496" y="4027161"/>
              <a:ext cx="62308" cy="214277"/>
            </a:xfrm>
            <a:prstGeom prst="moon">
              <a:avLst>
                <a:gd fmla="val 34344" name="adj"/>
              </a:avLst>
            </a:prstGeom>
            <a:solidFill>
              <a:srgbClr val="191919"/>
            </a:solid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3" name="Shape 2233"/>
        <p:cNvGrpSpPr/>
        <p:nvPr/>
      </p:nvGrpSpPr>
      <p:grpSpPr>
        <a:xfrm>
          <a:off x="0" y="0"/>
          <a:ext cx="0" cy="0"/>
          <a:chOff x="0" y="0"/>
          <a:chExt cx="0" cy="0"/>
        </a:xfrm>
      </p:grpSpPr>
      <p:pic>
        <p:nvPicPr>
          <p:cNvPr id="2234" name="Google Shape;2234;p43"/>
          <p:cNvPicPr preferRelativeResize="0"/>
          <p:nvPr/>
        </p:nvPicPr>
        <p:blipFill rotWithShape="1">
          <a:blip r:embed="rId3">
            <a:alphaModFix/>
          </a:blip>
          <a:srcRect b="63591" l="26006" r="46252" t="14548"/>
          <a:stretch/>
        </p:blipFill>
        <p:spPr>
          <a:xfrm>
            <a:off x="468925" y="2845575"/>
            <a:ext cx="2942500" cy="1069924"/>
          </a:xfrm>
          <a:prstGeom prst="rect">
            <a:avLst/>
          </a:prstGeom>
          <a:noFill/>
          <a:ln>
            <a:noFill/>
          </a:ln>
        </p:spPr>
      </p:pic>
      <p:pic>
        <p:nvPicPr>
          <p:cNvPr id="2235" name="Google Shape;2235;p43"/>
          <p:cNvPicPr preferRelativeResize="0"/>
          <p:nvPr/>
        </p:nvPicPr>
        <p:blipFill rotWithShape="1">
          <a:blip r:embed="rId3">
            <a:alphaModFix/>
          </a:blip>
          <a:srcRect b="63591" l="26351" r="46252" t="14548"/>
          <a:stretch/>
        </p:blipFill>
        <p:spPr>
          <a:xfrm>
            <a:off x="505525" y="2845575"/>
            <a:ext cx="2905902" cy="1069924"/>
          </a:xfrm>
          <a:prstGeom prst="rect">
            <a:avLst/>
          </a:prstGeom>
          <a:noFill/>
          <a:ln>
            <a:noFill/>
          </a:ln>
        </p:spPr>
      </p:pic>
      <p:pic>
        <p:nvPicPr>
          <p:cNvPr id="2236" name="Google Shape;2236;p43"/>
          <p:cNvPicPr preferRelativeResize="0"/>
          <p:nvPr/>
        </p:nvPicPr>
        <p:blipFill rotWithShape="1">
          <a:blip r:embed="rId3">
            <a:alphaModFix/>
          </a:blip>
          <a:srcRect b="44563" l="3357" r="4391" t="51354"/>
          <a:stretch/>
        </p:blipFill>
        <p:spPr>
          <a:xfrm>
            <a:off x="-105500" y="2665800"/>
            <a:ext cx="9784699" cy="199775"/>
          </a:xfrm>
          <a:prstGeom prst="rect">
            <a:avLst/>
          </a:prstGeom>
          <a:noFill/>
          <a:ln>
            <a:noFill/>
          </a:ln>
        </p:spPr>
      </p:pic>
      <p:pic>
        <p:nvPicPr>
          <p:cNvPr id="2237" name="Google Shape;2237;p43"/>
          <p:cNvPicPr preferRelativeResize="0"/>
          <p:nvPr/>
        </p:nvPicPr>
        <p:blipFill rotWithShape="1">
          <a:blip r:embed="rId4">
            <a:alphaModFix/>
          </a:blip>
          <a:srcRect b="44461" l="9344" r="61073" t="14377"/>
          <a:stretch/>
        </p:blipFill>
        <p:spPr>
          <a:xfrm>
            <a:off x="532800" y="874800"/>
            <a:ext cx="3153623" cy="1992925"/>
          </a:xfrm>
          <a:prstGeom prst="rect">
            <a:avLst/>
          </a:prstGeom>
          <a:noFill/>
          <a:ln>
            <a:noFill/>
          </a:ln>
        </p:spPr>
      </p:pic>
      <p:grpSp>
        <p:nvGrpSpPr>
          <p:cNvPr id="2238" name="Google Shape;2238;p43"/>
          <p:cNvGrpSpPr/>
          <p:nvPr/>
        </p:nvGrpSpPr>
        <p:grpSpPr>
          <a:xfrm>
            <a:off x="1021399" y="3978108"/>
            <a:ext cx="6953820" cy="1117347"/>
            <a:chOff x="1174221" y="4105350"/>
            <a:chExt cx="6800802" cy="835150"/>
          </a:xfrm>
        </p:grpSpPr>
        <p:pic>
          <p:nvPicPr>
            <p:cNvPr id="2239" name="Google Shape;2239;p43"/>
            <p:cNvPicPr preferRelativeResize="0"/>
            <p:nvPr/>
          </p:nvPicPr>
          <p:blipFill rotWithShape="1">
            <a:blip r:embed="rId5">
              <a:alphaModFix/>
            </a:blip>
            <a:srcRect b="0" l="41523" r="0" t="0"/>
            <a:stretch/>
          </p:blipFill>
          <p:spPr>
            <a:xfrm flipH="1">
              <a:off x="1174221" y="4106175"/>
              <a:ext cx="280175" cy="834325"/>
            </a:xfrm>
            <a:prstGeom prst="rect">
              <a:avLst/>
            </a:prstGeom>
            <a:noFill/>
            <a:ln>
              <a:noFill/>
            </a:ln>
          </p:spPr>
        </p:pic>
        <p:pic>
          <p:nvPicPr>
            <p:cNvPr id="2240" name="Google Shape;2240;p43"/>
            <p:cNvPicPr preferRelativeResize="0"/>
            <p:nvPr/>
          </p:nvPicPr>
          <p:blipFill rotWithShape="1">
            <a:blip r:embed="rId5">
              <a:alphaModFix/>
            </a:blip>
            <a:srcRect b="0" l="0" r="61701" t="0"/>
            <a:stretch/>
          </p:blipFill>
          <p:spPr>
            <a:xfrm flipH="1">
              <a:off x="7780123" y="4106175"/>
              <a:ext cx="194900" cy="834325"/>
            </a:xfrm>
            <a:prstGeom prst="rect">
              <a:avLst/>
            </a:prstGeom>
            <a:noFill/>
            <a:ln>
              <a:noFill/>
            </a:ln>
          </p:spPr>
        </p:pic>
        <p:pic>
          <p:nvPicPr>
            <p:cNvPr id="2241" name="Google Shape;2241;p43"/>
            <p:cNvPicPr preferRelativeResize="0"/>
            <p:nvPr/>
          </p:nvPicPr>
          <p:blipFill rotWithShape="1">
            <a:blip r:embed="rId5">
              <a:alphaModFix/>
            </a:blip>
            <a:srcRect b="0" l="34922" r="49400" t="0"/>
            <a:stretch/>
          </p:blipFill>
          <p:spPr>
            <a:xfrm flipH="1">
              <a:off x="1451375" y="4105350"/>
              <a:ext cx="6370450" cy="834325"/>
            </a:xfrm>
            <a:prstGeom prst="rect">
              <a:avLst/>
            </a:prstGeom>
            <a:noFill/>
            <a:ln>
              <a:noFill/>
            </a:ln>
          </p:spPr>
        </p:pic>
      </p:grpSp>
      <p:sp>
        <p:nvSpPr>
          <p:cNvPr id="2242" name="Google Shape;2242;p43"/>
          <p:cNvSpPr txBox="1"/>
          <p:nvPr/>
        </p:nvSpPr>
        <p:spPr>
          <a:xfrm>
            <a:off x="1202400" y="4017600"/>
            <a:ext cx="6738000" cy="9387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 sz="1100">
                <a:solidFill>
                  <a:schemeClr val="dk1"/>
                </a:solidFill>
                <a:latin typeface="Press Start 2P"/>
                <a:ea typeface="Press Start 2P"/>
                <a:cs typeface="Press Start 2P"/>
                <a:sym typeface="Press Start 2P"/>
              </a:rPr>
              <a:t>Un segundo ARNt se une al sitio aminoacilo (sitio A), su anticodón es complementario al codón de ARNm en este sitio. El aminoácido que lleva se transfiere al aminoácid0 del ARNt del sitio A mediante un enlace peptídico.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l">
              <a:spcBef>
                <a:spcPts val="0"/>
              </a:spcBef>
              <a:spcAft>
                <a:spcPts val="0"/>
              </a:spcAft>
              <a:buNone/>
            </a:pPr>
            <a:r>
              <a:t/>
            </a:r>
            <a:endParaRPr>
              <a:solidFill>
                <a:schemeClr val="dk1"/>
              </a:solidFill>
            </a:endParaRPr>
          </a:p>
        </p:txBody>
      </p:sp>
      <p:grpSp>
        <p:nvGrpSpPr>
          <p:cNvPr id="2243" name="Google Shape;2243;p43"/>
          <p:cNvGrpSpPr/>
          <p:nvPr/>
        </p:nvGrpSpPr>
        <p:grpSpPr>
          <a:xfrm>
            <a:off x="118800" y="3966301"/>
            <a:ext cx="627023" cy="990009"/>
            <a:chOff x="118800" y="3966301"/>
            <a:chExt cx="627023" cy="990009"/>
          </a:xfrm>
        </p:grpSpPr>
        <p:grpSp>
          <p:nvGrpSpPr>
            <p:cNvPr id="2244" name="Google Shape;2244;p43"/>
            <p:cNvGrpSpPr/>
            <p:nvPr/>
          </p:nvGrpSpPr>
          <p:grpSpPr>
            <a:xfrm>
              <a:off x="253789" y="3966301"/>
              <a:ext cx="381646" cy="990009"/>
              <a:chOff x="3992694" y="1192179"/>
              <a:chExt cx="1158609" cy="3018322"/>
            </a:xfrm>
          </p:grpSpPr>
          <p:sp>
            <p:nvSpPr>
              <p:cNvPr id="2245" name="Google Shape;2245;p43"/>
              <p:cNvSpPr/>
              <p:nvPr/>
            </p:nvSpPr>
            <p:spPr>
              <a:xfrm>
                <a:off x="4201112" y="1248680"/>
                <a:ext cx="380776" cy="53276"/>
              </a:xfrm>
              <a:custGeom>
                <a:rect b="b" l="l" r="r" t="t"/>
                <a:pathLst>
                  <a:path extrusionOk="0" h="727" w="5196">
                    <a:moveTo>
                      <a:pt x="1" y="1"/>
                    </a:moveTo>
                    <a:lnTo>
                      <a:pt x="1" y="727"/>
                    </a:lnTo>
                    <a:lnTo>
                      <a:pt x="5196" y="727"/>
                    </a:lnTo>
                    <a:lnTo>
                      <a:pt x="5196" y="1"/>
                    </a:ln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6" name="Google Shape;2246;p43"/>
              <p:cNvSpPr/>
              <p:nvPr/>
            </p:nvSpPr>
            <p:spPr>
              <a:xfrm>
                <a:off x="4563206" y="1248680"/>
                <a:ext cx="381289" cy="53276"/>
              </a:xfrm>
              <a:custGeom>
                <a:rect b="b" l="l" r="r" t="t"/>
                <a:pathLst>
                  <a:path extrusionOk="0" h="727" w="5203">
                    <a:moveTo>
                      <a:pt x="0" y="1"/>
                    </a:moveTo>
                    <a:lnTo>
                      <a:pt x="0" y="727"/>
                    </a:lnTo>
                    <a:lnTo>
                      <a:pt x="5203" y="727"/>
                    </a:lnTo>
                    <a:lnTo>
                      <a:pt x="5203" y="1"/>
                    </a:ln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7" name="Google Shape;2247;p43"/>
              <p:cNvSpPr/>
              <p:nvPr/>
            </p:nvSpPr>
            <p:spPr>
              <a:xfrm>
                <a:off x="4270218" y="1505465"/>
                <a:ext cx="310571" cy="53276"/>
              </a:xfrm>
              <a:custGeom>
                <a:rect b="b" l="l" r="r" t="t"/>
                <a:pathLst>
                  <a:path extrusionOk="0" h="727" w="4238">
                    <a:moveTo>
                      <a:pt x="1" y="0"/>
                    </a:moveTo>
                    <a:lnTo>
                      <a:pt x="1" y="726"/>
                    </a:lnTo>
                    <a:lnTo>
                      <a:pt x="4238" y="726"/>
                    </a:lnTo>
                    <a:lnTo>
                      <a:pt x="4238" y="0"/>
                    </a:ln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8" name="Google Shape;2248;p43"/>
              <p:cNvSpPr/>
              <p:nvPr/>
            </p:nvSpPr>
            <p:spPr>
              <a:xfrm>
                <a:off x="4565917" y="1505465"/>
                <a:ext cx="310571" cy="53276"/>
              </a:xfrm>
              <a:custGeom>
                <a:rect b="b" l="l" r="r" t="t"/>
                <a:pathLst>
                  <a:path extrusionOk="0" h="727" w="4238">
                    <a:moveTo>
                      <a:pt x="1" y="0"/>
                    </a:moveTo>
                    <a:lnTo>
                      <a:pt x="1" y="726"/>
                    </a:lnTo>
                    <a:lnTo>
                      <a:pt x="4237" y="726"/>
                    </a:lnTo>
                    <a:lnTo>
                      <a:pt x="4237" y="0"/>
                    </a:ln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9" name="Google Shape;2249;p43"/>
              <p:cNvSpPr/>
              <p:nvPr/>
            </p:nvSpPr>
            <p:spPr>
              <a:xfrm>
                <a:off x="4037617" y="1192179"/>
                <a:ext cx="200354" cy="171774"/>
              </a:xfrm>
              <a:custGeom>
                <a:rect b="b" l="l" r="r" t="t"/>
                <a:pathLst>
                  <a:path extrusionOk="0" h="2344" w="2734">
                    <a:moveTo>
                      <a:pt x="1565" y="1"/>
                    </a:moveTo>
                    <a:cubicBezTo>
                      <a:pt x="517" y="1"/>
                      <a:pt x="1" y="1266"/>
                      <a:pt x="734" y="2000"/>
                    </a:cubicBezTo>
                    <a:cubicBezTo>
                      <a:pt x="974" y="2237"/>
                      <a:pt x="1269" y="2344"/>
                      <a:pt x="1557" y="2344"/>
                    </a:cubicBezTo>
                    <a:cubicBezTo>
                      <a:pt x="2158" y="2344"/>
                      <a:pt x="2733" y="1880"/>
                      <a:pt x="2733" y="1176"/>
                    </a:cubicBezTo>
                    <a:cubicBezTo>
                      <a:pt x="2733" y="525"/>
                      <a:pt x="2209" y="1"/>
                      <a:pt x="1565" y="1"/>
                    </a:cubicBez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0" name="Google Shape;2250;p43"/>
              <p:cNvSpPr/>
              <p:nvPr/>
            </p:nvSpPr>
            <p:spPr>
              <a:xfrm>
                <a:off x="4037617" y="1192179"/>
                <a:ext cx="200354" cy="171774"/>
              </a:xfrm>
              <a:custGeom>
                <a:rect b="b" l="l" r="r" t="t"/>
                <a:pathLst>
                  <a:path extrusionOk="0" h="2344" w="2734">
                    <a:moveTo>
                      <a:pt x="1565" y="1"/>
                    </a:moveTo>
                    <a:cubicBezTo>
                      <a:pt x="517" y="1"/>
                      <a:pt x="1" y="1266"/>
                      <a:pt x="734" y="2000"/>
                    </a:cubicBezTo>
                    <a:cubicBezTo>
                      <a:pt x="974" y="2237"/>
                      <a:pt x="1269" y="2344"/>
                      <a:pt x="1557" y="2344"/>
                    </a:cubicBezTo>
                    <a:cubicBezTo>
                      <a:pt x="2158" y="2344"/>
                      <a:pt x="2733" y="1880"/>
                      <a:pt x="2733" y="1176"/>
                    </a:cubicBezTo>
                    <a:cubicBezTo>
                      <a:pt x="2733" y="525"/>
                      <a:pt x="2209" y="1"/>
                      <a:pt x="1565" y="1"/>
                    </a:cubicBez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1" name="Google Shape;2251;p43"/>
              <p:cNvSpPr/>
              <p:nvPr/>
            </p:nvSpPr>
            <p:spPr>
              <a:xfrm>
                <a:off x="4197301" y="1452261"/>
                <a:ext cx="200281" cy="171994"/>
              </a:xfrm>
              <a:custGeom>
                <a:rect b="b" l="l" r="r" t="t"/>
                <a:pathLst>
                  <a:path extrusionOk="0" h="2347" w="2733">
                    <a:moveTo>
                      <a:pt x="1565" y="0"/>
                    </a:moveTo>
                    <a:cubicBezTo>
                      <a:pt x="517" y="0"/>
                      <a:pt x="0" y="1265"/>
                      <a:pt x="734" y="1999"/>
                    </a:cubicBezTo>
                    <a:cubicBezTo>
                      <a:pt x="974" y="2239"/>
                      <a:pt x="1268" y="2346"/>
                      <a:pt x="1556" y="2346"/>
                    </a:cubicBezTo>
                    <a:cubicBezTo>
                      <a:pt x="2158" y="2346"/>
                      <a:pt x="2732" y="1879"/>
                      <a:pt x="2732" y="1175"/>
                    </a:cubicBezTo>
                    <a:cubicBezTo>
                      <a:pt x="2732" y="524"/>
                      <a:pt x="2208" y="0"/>
                      <a:pt x="1565" y="0"/>
                    </a:cubicBez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2" name="Google Shape;2252;p43"/>
              <p:cNvSpPr/>
              <p:nvPr/>
            </p:nvSpPr>
            <p:spPr>
              <a:xfrm>
                <a:off x="4920829" y="1192179"/>
                <a:ext cx="200354" cy="171774"/>
              </a:xfrm>
              <a:custGeom>
                <a:rect b="b" l="l" r="r" t="t"/>
                <a:pathLst>
                  <a:path extrusionOk="0" h="2344" w="2734">
                    <a:moveTo>
                      <a:pt x="1169" y="1"/>
                    </a:moveTo>
                    <a:cubicBezTo>
                      <a:pt x="525" y="1"/>
                      <a:pt x="1" y="525"/>
                      <a:pt x="1" y="1176"/>
                    </a:cubicBezTo>
                    <a:cubicBezTo>
                      <a:pt x="1" y="1880"/>
                      <a:pt x="576" y="2344"/>
                      <a:pt x="1175" y="2344"/>
                    </a:cubicBezTo>
                    <a:cubicBezTo>
                      <a:pt x="1462" y="2344"/>
                      <a:pt x="1754" y="2237"/>
                      <a:pt x="1992" y="2000"/>
                    </a:cubicBezTo>
                    <a:cubicBezTo>
                      <a:pt x="2733" y="1266"/>
                      <a:pt x="2209" y="1"/>
                      <a:pt x="1169" y="1"/>
                    </a:cubicBez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3" name="Google Shape;2253;p43"/>
              <p:cNvSpPr/>
              <p:nvPr/>
            </p:nvSpPr>
            <p:spPr>
              <a:xfrm>
                <a:off x="4920829" y="1192179"/>
                <a:ext cx="200354" cy="171774"/>
              </a:xfrm>
              <a:custGeom>
                <a:rect b="b" l="l" r="r" t="t"/>
                <a:pathLst>
                  <a:path extrusionOk="0" h="2344" w="2734">
                    <a:moveTo>
                      <a:pt x="1169" y="1"/>
                    </a:moveTo>
                    <a:cubicBezTo>
                      <a:pt x="525" y="1"/>
                      <a:pt x="1" y="525"/>
                      <a:pt x="1" y="1176"/>
                    </a:cubicBezTo>
                    <a:cubicBezTo>
                      <a:pt x="1" y="1880"/>
                      <a:pt x="576" y="2344"/>
                      <a:pt x="1175" y="2344"/>
                    </a:cubicBezTo>
                    <a:cubicBezTo>
                      <a:pt x="1462" y="2344"/>
                      <a:pt x="1754" y="2237"/>
                      <a:pt x="1992" y="2000"/>
                    </a:cubicBezTo>
                    <a:cubicBezTo>
                      <a:pt x="2733" y="1266"/>
                      <a:pt x="2209" y="1"/>
                      <a:pt x="1169" y="1"/>
                    </a:cubicBez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4" name="Google Shape;2254;p43"/>
              <p:cNvSpPr/>
              <p:nvPr/>
            </p:nvSpPr>
            <p:spPr>
              <a:xfrm>
                <a:off x="4761218" y="1452261"/>
                <a:ext cx="171188" cy="171774"/>
              </a:xfrm>
              <a:custGeom>
                <a:rect b="b" l="l" r="r" t="t"/>
                <a:pathLst>
                  <a:path extrusionOk="0" h="2344" w="2336">
                    <a:moveTo>
                      <a:pt x="1168" y="0"/>
                    </a:moveTo>
                    <a:cubicBezTo>
                      <a:pt x="524" y="0"/>
                      <a:pt x="0" y="524"/>
                      <a:pt x="0" y="1175"/>
                    </a:cubicBezTo>
                    <a:cubicBezTo>
                      <a:pt x="0" y="1819"/>
                      <a:pt x="524" y="2343"/>
                      <a:pt x="1168" y="2343"/>
                    </a:cubicBezTo>
                    <a:cubicBezTo>
                      <a:pt x="1812" y="2343"/>
                      <a:pt x="2336" y="1819"/>
                      <a:pt x="2336" y="1175"/>
                    </a:cubicBezTo>
                    <a:cubicBezTo>
                      <a:pt x="2336" y="524"/>
                      <a:pt x="1812" y="0"/>
                      <a:pt x="1168" y="0"/>
                    </a:cubicBez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5" name="Google Shape;2255;p43"/>
              <p:cNvSpPr/>
              <p:nvPr/>
            </p:nvSpPr>
            <p:spPr>
              <a:xfrm>
                <a:off x="4729413" y="1966784"/>
                <a:ext cx="200281" cy="171628"/>
              </a:xfrm>
              <a:custGeom>
                <a:rect b="b" l="l" r="r" t="t"/>
                <a:pathLst>
                  <a:path extrusionOk="0" h="2342" w="2733">
                    <a:moveTo>
                      <a:pt x="1565" y="1"/>
                    </a:moveTo>
                    <a:cubicBezTo>
                      <a:pt x="517" y="1"/>
                      <a:pt x="0" y="1258"/>
                      <a:pt x="734" y="1999"/>
                    </a:cubicBezTo>
                    <a:cubicBezTo>
                      <a:pt x="970" y="2236"/>
                      <a:pt x="1262" y="2341"/>
                      <a:pt x="1549" y="2341"/>
                    </a:cubicBezTo>
                    <a:cubicBezTo>
                      <a:pt x="2151" y="2341"/>
                      <a:pt x="2733" y="1874"/>
                      <a:pt x="2733" y="1168"/>
                    </a:cubicBezTo>
                    <a:cubicBezTo>
                      <a:pt x="2733" y="525"/>
                      <a:pt x="2209" y="1"/>
                      <a:pt x="1565" y="1"/>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6" name="Google Shape;2256;p43"/>
              <p:cNvSpPr/>
              <p:nvPr/>
            </p:nvSpPr>
            <p:spPr>
              <a:xfrm>
                <a:off x="4885726" y="2224082"/>
                <a:ext cx="200281" cy="171628"/>
              </a:xfrm>
              <a:custGeom>
                <a:rect b="b" l="l" r="r" t="t"/>
                <a:pathLst>
                  <a:path extrusionOk="0" h="2342" w="2733">
                    <a:moveTo>
                      <a:pt x="1565" y="0"/>
                    </a:moveTo>
                    <a:cubicBezTo>
                      <a:pt x="525" y="0"/>
                      <a:pt x="1" y="1258"/>
                      <a:pt x="742" y="1999"/>
                    </a:cubicBezTo>
                    <a:cubicBezTo>
                      <a:pt x="978" y="2235"/>
                      <a:pt x="1269" y="2341"/>
                      <a:pt x="1555" y="2341"/>
                    </a:cubicBezTo>
                    <a:cubicBezTo>
                      <a:pt x="2155" y="2341"/>
                      <a:pt x="2733" y="1873"/>
                      <a:pt x="2733" y="1168"/>
                    </a:cubicBezTo>
                    <a:cubicBezTo>
                      <a:pt x="2733" y="524"/>
                      <a:pt x="2209" y="0"/>
                      <a:pt x="1565" y="0"/>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7" name="Google Shape;2257;p43"/>
              <p:cNvSpPr/>
              <p:nvPr/>
            </p:nvSpPr>
            <p:spPr>
              <a:xfrm>
                <a:off x="4951022" y="2478083"/>
                <a:ext cx="200281" cy="171701"/>
              </a:xfrm>
              <a:custGeom>
                <a:rect b="b" l="l" r="r" t="t"/>
                <a:pathLst>
                  <a:path extrusionOk="0" h="2343" w="2733">
                    <a:moveTo>
                      <a:pt x="1565" y="0"/>
                    </a:moveTo>
                    <a:cubicBezTo>
                      <a:pt x="517" y="0"/>
                      <a:pt x="1" y="1258"/>
                      <a:pt x="734" y="1999"/>
                    </a:cubicBezTo>
                    <a:cubicBezTo>
                      <a:pt x="974" y="2236"/>
                      <a:pt x="1268" y="2343"/>
                      <a:pt x="1555" y="2343"/>
                    </a:cubicBezTo>
                    <a:cubicBezTo>
                      <a:pt x="2157" y="2343"/>
                      <a:pt x="2733" y="1877"/>
                      <a:pt x="2733" y="1168"/>
                    </a:cubicBezTo>
                    <a:cubicBezTo>
                      <a:pt x="2733" y="524"/>
                      <a:pt x="2209" y="0"/>
                      <a:pt x="1565" y="0"/>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8" name="Google Shape;2258;p43"/>
              <p:cNvSpPr/>
              <p:nvPr/>
            </p:nvSpPr>
            <p:spPr>
              <a:xfrm>
                <a:off x="4932921" y="2750184"/>
                <a:ext cx="200867" cy="171554"/>
              </a:xfrm>
              <a:custGeom>
                <a:rect b="b" l="l" r="r" t="t"/>
                <a:pathLst>
                  <a:path extrusionOk="0" h="2341" w="2741">
                    <a:moveTo>
                      <a:pt x="1565" y="0"/>
                    </a:moveTo>
                    <a:cubicBezTo>
                      <a:pt x="524" y="0"/>
                      <a:pt x="0" y="1258"/>
                      <a:pt x="742" y="1999"/>
                    </a:cubicBezTo>
                    <a:cubicBezTo>
                      <a:pt x="978" y="2235"/>
                      <a:pt x="1270" y="2341"/>
                      <a:pt x="1556" y="2341"/>
                    </a:cubicBezTo>
                    <a:cubicBezTo>
                      <a:pt x="2159" y="2341"/>
                      <a:pt x="2740" y="1873"/>
                      <a:pt x="2740" y="1168"/>
                    </a:cubicBezTo>
                    <a:cubicBezTo>
                      <a:pt x="2740" y="524"/>
                      <a:pt x="2216" y="0"/>
                      <a:pt x="1565" y="0"/>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9" name="Google Shape;2259;p43"/>
              <p:cNvSpPr/>
              <p:nvPr/>
            </p:nvSpPr>
            <p:spPr>
              <a:xfrm>
                <a:off x="4862129" y="2992605"/>
                <a:ext cx="200354" cy="171481"/>
              </a:xfrm>
              <a:custGeom>
                <a:rect b="b" l="l" r="r" t="t"/>
                <a:pathLst>
                  <a:path extrusionOk="0" h="2340" w="2734">
                    <a:moveTo>
                      <a:pt x="1565" y="1"/>
                    </a:moveTo>
                    <a:cubicBezTo>
                      <a:pt x="525" y="1"/>
                      <a:pt x="1" y="1258"/>
                      <a:pt x="734" y="1992"/>
                    </a:cubicBezTo>
                    <a:cubicBezTo>
                      <a:pt x="974" y="2232"/>
                      <a:pt x="1269" y="2339"/>
                      <a:pt x="1557" y="2339"/>
                    </a:cubicBezTo>
                    <a:cubicBezTo>
                      <a:pt x="2158" y="2339"/>
                      <a:pt x="2733" y="1872"/>
                      <a:pt x="2733" y="1168"/>
                    </a:cubicBezTo>
                    <a:cubicBezTo>
                      <a:pt x="2733" y="525"/>
                      <a:pt x="2209" y="1"/>
                      <a:pt x="1565" y="1"/>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0" name="Google Shape;2260;p43"/>
              <p:cNvSpPr/>
              <p:nvPr/>
            </p:nvSpPr>
            <p:spPr>
              <a:xfrm>
                <a:off x="4726115" y="3258697"/>
                <a:ext cx="200281" cy="171408"/>
              </a:xfrm>
              <a:custGeom>
                <a:rect b="b" l="l" r="r" t="t"/>
                <a:pathLst>
                  <a:path extrusionOk="0" h="2339" w="2733">
                    <a:moveTo>
                      <a:pt x="1565" y="0"/>
                    </a:moveTo>
                    <a:cubicBezTo>
                      <a:pt x="524" y="0"/>
                      <a:pt x="0" y="1258"/>
                      <a:pt x="741" y="1991"/>
                    </a:cubicBezTo>
                    <a:cubicBezTo>
                      <a:pt x="979" y="2232"/>
                      <a:pt x="1272" y="2339"/>
                      <a:pt x="1559" y="2339"/>
                    </a:cubicBezTo>
                    <a:cubicBezTo>
                      <a:pt x="2158" y="2339"/>
                      <a:pt x="2733" y="1871"/>
                      <a:pt x="2733" y="1168"/>
                    </a:cubicBezTo>
                    <a:cubicBezTo>
                      <a:pt x="2733" y="524"/>
                      <a:pt x="2209" y="0"/>
                      <a:pt x="1565" y="0"/>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1" name="Google Shape;2261;p43"/>
              <p:cNvSpPr/>
              <p:nvPr/>
            </p:nvSpPr>
            <p:spPr>
              <a:xfrm>
                <a:off x="4214303" y="1966784"/>
                <a:ext cx="200281" cy="171628"/>
              </a:xfrm>
              <a:custGeom>
                <a:rect b="b" l="l" r="r" t="t"/>
                <a:pathLst>
                  <a:path extrusionOk="0" h="2342" w="2733">
                    <a:moveTo>
                      <a:pt x="1168" y="1"/>
                    </a:moveTo>
                    <a:cubicBezTo>
                      <a:pt x="524" y="1"/>
                      <a:pt x="0" y="525"/>
                      <a:pt x="0" y="1168"/>
                    </a:cubicBezTo>
                    <a:cubicBezTo>
                      <a:pt x="0" y="1874"/>
                      <a:pt x="578" y="2341"/>
                      <a:pt x="1181" y="2341"/>
                    </a:cubicBezTo>
                    <a:cubicBezTo>
                      <a:pt x="1468" y="2341"/>
                      <a:pt x="1760" y="2236"/>
                      <a:pt x="1999" y="1999"/>
                    </a:cubicBezTo>
                    <a:cubicBezTo>
                      <a:pt x="2733" y="1258"/>
                      <a:pt x="2209" y="1"/>
                      <a:pt x="1168" y="1"/>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2262" name="Google Shape;2262;p43"/>
              <p:cNvSpPr/>
              <p:nvPr/>
            </p:nvSpPr>
            <p:spPr>
              <a:xfrm>
                <a:off x="4057403" y="2224082"/>
                <a:ext cx="171774" cy="171188"/>
              </a:xfrm>
              <a:custGeom>
                <a:rect b="b" l="l" r="r" t="t"/>
                <a:pathLst>
                  <a:path extrusionOk="0" h="2336" w="2344">
                    <a:moveTo>
                      <a:pt x="1176" y="0"/>
                    </a:moveTo>
                    <a:cubicBezTo>
                      <a:pt x="524" y="0"/>
                      <a:pt x="0" y="524"/>
                      <a:pt x="0" y="1168"/>
                    </a:cubicBezTo>
                    <a:cubicBezTo>
                      <a:pt x="0" y="1812"/>
                      <a:pt x="524" y="2336"/>
                      <a:pt x="1176" y="2336"/>
                    </a:cubicBezTo>
                    <a:cubicBezTo>
                      <a:pt x="1819" y="2336"/>
                      <a:pt x="2343" y="1812"/>
                      <a:pt x="2343" y="1168"/>
                    </a:cubicBezTo>
                    <a:cubicBezTo>
                      <a:pt x="2343" y="524"/>
                      <a:pt x="1819" y="0"/>
                      <a:pt x="1176" y="0"/>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2263" name="Google Shape;2263;p43"/>
              <p:cNvSpPr/>
              <p:nvPr/>
            </p:nvSpPr>
            <p:spPr>
              <a:xfrm>
                <a:off x="3992694" y="2478083"/>
                <a:ext cx="200281" cy="171701"/>
              </a:xfrm>
              <a:custGeom>
                <a:rect b="b" l="l" r="r" t="t"/>
                <a:pathLst>
                  <a:path extrusionOk="0" h="2343" w="2733">
                    <a:moveTo>
                      <a:pt x="1168" y="0"/>
                    </a:moveTo>
                    <a:cubicBezTo>
                      <a:pt x="524" y="0"/>
                      <a:pt x="0" y="524"/>
                      <a:pt x="0" y="1168"/>
                    </a:cubicBezTo>
                    <a:cubicBezTo>
                      <a:pt x="0" y="1877"/>
                      <a:pt x="576" y="2343"/>
                      <a:pt x="1175" y="2343"/>
                    </a:cubicBezTo>
                    <a:cubicBezTo>
                      <a:pt x="1462" y="2343"/>
                      <a:pt x="1754" y="2236"/>
                      <a:pt x="1991" y="1999"/>
                    </a:cubicBezTo>
                    <a:cubicBezTo>
                      <a:pt x="2732" y="1258"/>
                      <a:pt x="2208" y="0"/>
                      <a:pt x="1168" y="0"/>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2264" name="Google Shape;2264;p43"/>
              <p:cNvSpPr/>
              <p:nvPr/>
            </p:nvSpPr>
            <p:spPr>
              <a:xfrm>
                <a:off x="4010209" y="2750184"/>
                <a:ext cx="200281" cy="171554"/>
              </a:xfrm>
              <a:custGeom>
                <a:rect b="b" l="l" r="r" t="t"/>
                <a:pathLst>
                  <a:path extrusionOk="0" h="2341" w="2733">
                    <a:moveTo>
                      <a:pt x="1168" y="0"/>
                    </a:moveTo>
                    <a:cubicBezTo>
                      <a:pt x="525" y="0"/>
                      <a:pt x="1" y="524"/>
                      <a:pt x="1" y="1168"/>
                    </a:cubicBezTo>
                    <a:cubicBezTo>
                      <a:pt x="1" y="1873"/>
                      <a:pt x="578" y="2341"/>
                      <a:pt x="1181" y="2341"/>
                    </a:cubicBezTo>
                    <a:cubicBezTo>
                      <a:pt x="1468" y="2341"/>
                      <a:pt x="1760" y="2235"/>
                      <a:pt x="1999" y="1999"/>
                    </a:cubicBezTo>
                    <a:cubicBezTo>
                      <a:pt x="2733" y="1258"/>
                      <a:pt x="2216"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5" name="Google Shape;2265;p43"/>
              <p:cNvSpPr/>
              <p:nvPr/>
            </p:nvSpPr>
            <p:spPr>
              <a:xfrm>
                <a:off x="4081000" y="2992605"/>
                <a:ext cx="200794" cy="171481"/>
              </a:xfrm>
              <a:custGeom>
                <a:rect b="b" l="l" r="r" t="t"/>
                <a:pathLst>
                  <a:path extrusionOk="0" h="2340" w="2740">
                    <a:moveTo>
                      <a:pt x="1175" y="1"/>
                    </a:moveTo>
                    <a:cubicBezTo>
                      <a:pt x="524" y="1"/>
                      <a:pt x="0" y="525"/>
                      <a:pt x="0" y="1168"/>
                    </a:cubicBezTo>
                    <a:cubicBezTo>
                      <a:pt x="0" y="1872"/>
                      <a:pt x="578" y="2339"/>
                      <a:pt x="1180" y="2339"/>
                    </a:cubicBezTo>
                    <a:cubicBezTo>
                      <a:pt x="1468" y="2339"/>
                      <a:pt x="1761" y="2232"/>
                      <a:pt x="1999" y="1992"/>
                    </a:cubicBezTo>
                    <a:cubicBezTo>
                      <a:pt x="2740" y="1258"/>
                      <a:pt x="2216" y="1"/>
                      <a:pt x="1175" y="1"/>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6" name="Google Shape;2266;p43"/>
              <p:cNvSpPr/>
              <p:nvPr/>
            </p:nvSpPr>
            <p:spPr>
              <a:xfrm>
                <a:off x="4217015" y="3258697"/>
                <a:ext cx="200281" cy="171408"/>
              </a:xfrm>
              <a:custGeom>
                <a:rect b="b" l="l" r="r" t="t"/>
                <a:pathLst>
                  <a:path extrusionOk="0" h="2339" w="2733">
                    <a:moveTo>
                      <a:pt x="1168" y="0"/>
                    </a:moveTo>
                    <a:cubicBezTo>
                      <a:pt x="525" y="0"/>
                      <a:pt x="1" y="524"/>
                      <a:pt x="1" y="1168"/>
                    </a:cubicBezTo>
                    <a:cubicBezTo>
                      <a:pt x="1" y="1871"/>
                      <a:pt x="579" y="2339"/>
                      <a:pt x="1180" y="2339"/>
                    </a:cubicBezTo>
                    <a:cubicBezTo>
                      <a:pt x="1468" y="2339"/>
                      <a:pt x="1762" y="2232"/>
                      <a:pt x="1999" y="1991"/>
                    </a:cubicBezTo>
                    <a:cubicBezTo>
                      <a:pt x="2733" y="1258"/>
                      <a:pt x="2216"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7" name="Google Shape;2267;p43"/>
              <p:cNvSpPr/>
              <p:nvPr/>
            </p:nvSpPr>
            <p:spPr>
              <a:xfrm>
                <a:off x="4757920" y="3781501"/>
                <a:ext cx="171774" cy="171774"/>
              </a:xfrm>
              <a:custGeom>
                <a:rect b="b" l="l" r="r" t="t"/>
                <a:pathLst>
                  <a:path extrusionOk="0" h="2344" w="2344">
                    <a:moveTo>
                      <a:pt x="1168" y="0"/>
                    </a:moveTo>
                    <a:cubicBezTo>
                      <a:pt x="525" y="0"/>
                      <a:pt x="1" y="524"/>
                      <a:pt x="1" y="1175"/>
                    </a:cubicBezTo>
                    <a:cubicBezTo>
                      <a:pt x="1" y="1819"/>
                      <a:pt x="525" y="2343"/>
                      <a:pt x="1168" y="2343"/>
                    </a:cubicBezTo>
                    <a:cubicBezTo>
                      <a:pt x="1820" y="2343"/>
                      <a:pt x="2344" y="1819"/>
                      <a:pt x="2344" y="1175"/>
                    </a:cubicBezTo>
                    <a:cubicBezTo>
                      <a:pt x="2344" y="524"/>
                      <a:pt x="1820"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8" name="Google Shape;2268;p43"/>
              <p:cNvSpPr/>
              <p:nvPr/>
            </p:nvSpPr>
            <p:spPr>
              <a:xfrm>
                <a:off x="4885726" y="4038726"/>
                <a:ext cx="200281" cy="171774"/>
              </a:xfrm>
              <a:custGeom>
                <a:rect b="b" l="l" r="r" t="t"/>
                <a:pathLst>
                  <a:path extrusionOk="0" h="2344" w="2733">
                    <a:moveTo>
                      <a:pt x="1565" y="1"/>
                    </a:moveTo>
                    <a:cubicBezTo>
                      <a:pt x="525" y="1"/>
                      <a:pt x="1" y="1258"/>
                      <a:pt x="742" y="2000"/>
                    </a:cubicBezTo>
                    <a:cubicBezTo>
                      <a:pt x="979" y="2237"/>
                      <a:pt x="1271" y="2343"/>
                      <a:pt x="1558" y="2343"/>
                    </a:cubicBezTo>
                    <a:cubicBezTo>
                      <a:pt x="2157" y="2343"/>
                      <a:pt x="2733" y="1878"/>
                      <a:pt x="2733" y="1169"/>
                    </a:cubicBezTo>
                    <a:cubicBezTo>
                      <a:pt x="2733" y="525"/>
                      <a:pt x="2209" y="1"/>
                      <a:pt x="1565" y="1"/>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9" name="Google Shape;2269;p43"/>
              <p:cNvSpPr/>
              <p:nvPr/>
            </p:nvSpPr>
            <p:spPr>
              <a:xfrm>
                <a:off x="4225809" y="3781501"/>
                <a:ext cx="200867" cy="171994"/>
              </a:xfrm>
              <a:custGeom>
                <a:rect b="b" l="l" r="r" t="t"/>
                <a:pathLst>
                  <a:path extrusionOk="0" h="2347" w="2741">
                    <a:moveTo>
                      <a:pt x="1176" y="0"/>
                    </a:moveTo>
                    <a:cubicBezTo>
                      <a:pt x="524" y="0"/>
                      <a:pt x="0" y="524"/>
                      <a:pt x="0" y="1175"/>
                    </a:cubicBezTo>
                    <a:cubicBezTo>
                      <a:pt x="0" y="1879"/>
                      <a:pt x="579" y="2346"/>
                      <a:pt x="1180" y="2346"/>
                    </a:cubicBezTo>
                    <a:cubicBezTo>
                      <a:pt x="1468" y="2346"/>
                      <a:pt x="1761" y="2239"/>
                      <a:pt x="1999" y="1999"/>
                    </a:cubicBezTo>
                    <a:cubicBezTo>
                      <a:pt x="2740" y="1265"/>
                      <a:pt x="2216" y="0"/>
                      <a:pt x="1176" y="0"/>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0" name="Google Shape;2270;p43"/>
              <p:cNvSpPr/>
              <p:nvPr/>
            </p:nvSpPr>
            <p:spPr>
              <a:xfrm>
                <a:off x="4069495" y="4038726"/>
                <a:ext cx="200281" cy="171774"/>
              </a:xfrm>
              <a:custGeom>
                <a:rect b="b" l="l" r="r" t="t"/>
                <a:pathLst>
                  <a:path extrusionOk="0" h="2344" w="2733">
                    <a:moveTo>
                      <a:pt x="1168" y="1"/>
                    </a:moveTo>
                    <a:cubicBezTo>
                      <a:pt x="524" y="1"/>
                      <a:pt x="0" y="525"/>
                      <a:pt x="0" y="1169"/>
                    </a:cubicBezTo>
                    <a:cubicBezTo>
                      <a:pt x="0" y="1878"/>
                      <a:pt x="576" y="2343"/>
                      <a:pt x="1177" y="2343"/>
                    </a:cubicBezTo>
                    <a:cubicBezTo>
                      <a:pt x="1465" y="2343"/>
                      <a:pt x="1759" y="2237"/>
                      <a:pt x="1999" y="2000"/>
                    </a:cubicBezTo>
                    <a:cubicBezTo>
                      <a:pt x="2732" y="1258"/>
                      <a:pt x="2208" y="1"/>
                      <a:pt x="1168" y="1"/>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1" name="Google Shape;2271;p43"/>
              <p:cNvSpPr/>
              <p:nvPr/>
            </p:nvSpPr>
            <p:spPr>
              <a:xfrm>
                <a:off x="4395313" y="1667275"/>
                <a:ext cx="313869" cy="268361"/>
              </a:xfrm>
              <a:custGeom>
                <a:rect b="b" l="l" r="r" t="t"/>
                <a:pathLst>
                  <a:path extrusionOk="0" h="3662" w="4283">
                    <a:moveTo>
                      <a:pt x="2448" y="0"/>
                    </a:moveTo>
                    <a:cubicBezTo>
                      <a:pt x="816" y="0"/>
                      <a:pt x="1" y="1969"/>
                      <a:pt x="1153" y="3122"/>
                    </a:cubicBezTo>
                    <a:cubicBezTo>
                      <a:pt x="1526" y="3495"/>
                      <a:pt x="1985" y="3662"/>
                      <a:pt x="2435" y="3662"/>
                    </a:cubicBezTo>
                    <a:cubicBezTo>
                      <a:pt x="3378" y="3662"/>
                      <a:pt x="4282" y="2931"/>
                      <a:pt x="4282" y="1827"/>
                    </a:cubicBezTo>
                    <a:cubicBezTo>
                      <a:pt x="4282" y="816"/>
                      <a:pt x="3459" y="0"/>
                      <a:pt x="2448" y="0"/>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2272" name="Google Shape;2272;p43"/>
              <p:cNvSpPr/>
              <p:nvPr/>
            </p:nvSpPr>
            <p:spPr>
              <a:xfrm>
                <a:off x="4429317" y="3478694"/>
                <a:ext cx="294669" cy="268434"/>
              </a:xfrm>
              <a:custGeom>
                <a:rect b="b" l="l" r="r" t="t"/>
                <a:pathLst>
                  <a:path extrusionOk="0" h="3663" w="4021">
                    <a:moveTo>
                      <a:pt x="2011" y="0"/>
                    </a:moveTo>
                    <a:cubicBezTo>
                      <a:pt x="1543" y="0"/>
                      <a:pt x="1075" y="180"/>
                      <a:pt x="719" y="539"/>
                    </a:cubicBezTo>
                    <a:cubicBezTo>
                      <a:pt x="1" y="1250"/>
                      <a:pt x="1" y="2410"/>
                      <a:pt x="719" y="3129"/>
                    </a:cubicBezTo>
                    <a:cubicBezTo>
                      <a:pt x="1075" y="3485"/>
                      <a:pt x="1543" y="3662"/>
                      <a:pt x="2011" y="3662"/>
                    </a:cubicBezTo>
                    <a:cubicBezTo>
                      <a:pt x="2480" y="3662"/>
                      <a:pt x="2950" y="3485"/>
                      <a:pt x="3309" y="3129"/>
                    </a:cubicBezTo>
                    <a:cubicBezTo>
                      <a:pt x="4020" y="2410"/>
                      <a:pt x="4020" y="1250"/>
                      <a:pt x="3309" y="539"/>
                    </a:cubicBezTo>
                    <a:cubicBezTo>
                      <a:pt x="2950" y="180"/>
                      <a:pt x="2480" y="0"/>
                      <a:pt x="2011" y="0"/>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3" name="Google Shape;2273;p43"/>
              <p:cNvSpPr/>
              <p:nvPr/>
            </p:nvSpPr>
            <p:spPr>
              <a:xfrm>
                <a:off x="4201112" y="2281683"/>
                <a:ext cx="380776" cy="53276"/>
              </a:xfrm>
              <a:custGeom>
                <a:rect b="b" l="l" r="r" t="t"/>
                <a:pathLst>
                  <a:path extrusionOk="0" h="727" w="5196">
                    <a:moveTo>
                      <a:pt x="1" y="0"/>
                    </a:moveTo>
                    <a:lnTo>
                      <a:pt x="1" y="726"/>
                    </a:lnTo>
                    <a:lnTo>
                      <a:pt x="5196" y="726"/>
                    </a:lnTo>
                    <a:lnTo>
                      <a:pt x="5196" y="0"/>
                    </a:ln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2274" name="Google Shape;2274;p43"/>
              <p:cNvSpPr/>
              <p:nvPr/>
            </p:nvSpPr>
            <p:spPr>
              <a:xfrm>
                <a:off x="4563206" y="2281683"/>
                <a:ext cx="381289" cy="53276"/>
              </a:xfrm>
              <a:custGeom>
                <a:rect b="b" l="l" r="r" t="t"/>
                <a:pathLst>
                  <a:path extrusionOk="0" h="727" w="5203">
                    <a:moveTo>
                      <a:pt x="0" y="0"/>
                    </a:moveTo>
                    <a:lnTo>
                      <a:pt x="0" y="726"/>
                    </a:lnTo>
                    <a:lnTo>
                      <a:pt x="5203" y="726"/>
                    </a:lnTo>
                    <a:lnTo>
                      <a:pt x="5203" y="0"/>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5" name="Google Shape;2275;p43"/>
              <p:cNvSpPr/>
              <p:nvPr/>
            </p:nvSpPr>
            <p:spPr>
              <a:xfrm>
                <a:off x="4143511" y="2543305"/>
                <a:ext cx="444971" cy="53350"/>
              </a:xfrm>
              <a:custGeom>
                <a:rect b="b" l="l" r="r" t="t"/>
                <a:pathLst>
                  <a:path extrusionOk="0" h="728" w="6072">
                    <a:moveTo>
                      <a:pt x="1" y="1"/>
                    </a:moveTo>
                    <a:lnTo>
                      <a:pt x="1" y="727"/>
                    </a:lnTo>
                    <a:lnTo>
                      <a:pt x="6071" y="727"/>
                    </a:lnTo>
                    <a:lnTo>
                      <a:pt x="6071" y="1"/>
                    </a:ln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2276" name="Google Shape;2276;p43"/>
              <p:cNvSpPr/>
              <p:nvPr/>
            </p:nvSpPr>
            <p:spPr>
              <a:xfrm>
                <a:off x="4567016" y="2543305"/>
                <a:ext cx="445484" cy="53350"/>
              </a:xfrm>
              <a:custGeom>
                <a:rect b="b" l="l" r="r" t="t"/>
                <a:pathLst>
                  <a:path extrusionOk="0" h="728" w="6079">
                    <a:moveTo>
                      <a:pt x="1" y="1"/>
                    </a:moveTo>
                    <a:lnTo>
                      <a:pt x="1" y="727"/>
                    </a:lnTo>
                    <a:lnTo>
                      <a:pt x="6079" y="727"/>
                    </a:lnTo>
                    <a:lnTo>
                      <a:pt x="6079" y="1"/>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7" name="Google Shape;2277;p43"/>
              <p:cNvSpPr/>
              <p:nvPr/>
            </p:nvSpPr>
            <p:spPr>
              <a:xfrm>
                <a:off x="4143511" y="3057388"/>
                <a:ext cx="444971" cy="53276"/>
              </a:xfrm>
              <a:custGeom>
                <a:rect b="b" l="l" r="r" t="t"/>
                <a:pathLst>
                  <a:path extrusionOk="0" h="727" w="6072">
                    <a:moveTo>
                      <a:pt x="1" y="0"/>
                    </a:moveTo>
                    <a:lnTo>
                      <a:pt x="1" y="726"/>
                    </a:lnTo>
                    <a:lnTo>
                      <a:pt x="6071" y="726"/>
                    </a:lnTo>
                    <a:lnTo>
                      <a:pt x="6071" y="0"/>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8" name="Google Shape;2278;p43"/>
              <p:cNvSpPr/>
              <p:nvPr/>
            </p:nvSpPr>
            <p:spPr>
              <a:xfrm>
                <a:off x="4567016" y="3057388"/>
                <a:ext cx="445484" cy="53276"/>
              </a:xfrm>
              <a:custGeom>
                <a:rect b="b" l="l" r="r" t="t"/>
                <a:pathLst>
                  <a:path extrusionOk="0" h="727" w="6079">
                    <a:moveTo>
                      <a:pt x="1" y="0"/>
                    </a:moveTo>
                    <a:lnTo>
                      <a:pt x="1" y="726"/>
                    </a:lnTo>
                    <a:lnTo>
                      <a:pt x="6079" y="726"/>
                    </a:lnTo>
                    <a:lnTo>
                      <a:pt x="6079" y="0"/>
                    </a:ln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9" name="Google Shape;2279;p43"/>
              <p:cNvSpPr/>
              <p:nvPr/>
            </p:nvSpPr>
            <p:spPr>
              <a:xfrm>
                <a:off x="4143511" y="2791296"/>
                <a:ext cx="444971" cy="53276"/>
              </a:xfrm>
              <a:custGeom>
                <a:rect b="b" l="l" r="r" t="t"/>
                <a:pathLst>
                  <a:path extrusionOk="0" h="727" w="6072">
                    <a:moveTo>
                      <a:pt x="1" y="0"/>
                    </a:moveTo>
                    <a:lnTo>
                      <a:pt x="1" y="727"/>
                    </a:lnTo>
                    <a:lnTo>
                      <a:pt x="6071" y="727"/>
                    </a:lnTo>
                    <a:lnTo>
                      <a:pt x="6071" y="0"/>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0" name="Google Shape;2280;p43"/>
              <p:cNvSpPr/>
              <p:nvPr/>
            </p:nvSpPr>
            <p:spPr>
              <a:xfrm>
                <a:off x="4567016" y="2791296"/>
                <a:ext cx="445484" cy="53276"/>
              </a:xfrm>
              <a:custGeom>
                <a:rect b="b" l="l" r="r" t="t"/>
                <a:pathLst>
                  <a:path extrusionOk="0" h="727" w="6079">
                    <a:moveTo>
                      <a:pt x="1" y="0"/>
                    </a:moveTo>
                    <a:lnTo>
                      <a:pt x="1" y="727"/>
                    </a:lnTo>
                    <a:lnTo>
                      <a:pt x="6079" y="727"/>
                    </a:lnTo>
                    <a:lnTo>
                      <a:pt x="6079" y="0"/>
                    </a:ln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1" name="Google Shape;2281;p43"/>
              <p:cNvSpPr/>
              <p:nvPr/>
            </p:nvSpPr>
            <p:spPr>
              <a:xfrm>
                <a:off x="4270218" y="2028782"/>
                <a:ext cx="310571" cy="53276"/>
              </a:xfrm>
              <a:custGeom>
                <a:rect b="b" l="l" r="r" t="t"/>
                <a:pathLst>
                  <a:path extrusionOk="0" h="727" w="4238">
                    <a:moveTo>
                      <a:pt x="1" y="0"/>
                    </a:moveTo>
                    <a:lnTo>
                      <a:pt x="1" y="727"/>
                    </a:lnTo>
                    <a:lnTo>
                      <a:pt x="4238" y="727"/>
                    </a:lnTo>
                    <a:lnTo>
                      <a:pt x="4238" y="0"/>
                    </a:ln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2282" name="Google Shape;2282;p43"/>
              <p:cNvSpPr/>
              <p:nvPr/>
            </p:nvSpPr>
            <p:spPr>
              <a:xfrm>
                <a:off x="4565917" y="2028782"/>
                <a:ext cx="310571" cy="53276"/>
              </a:xfrm>
              <a:custGeom>
                <a:rect b="b" l="l" r="r" t="t"/>
                <a:pathLst>
                  <a:path extrusionOk="0" h="727" w="4238">
                    <a:moveTo>
                      <a:pt x="1" y="0"/>
                    </a:moveTo>
                    <a:lnTo>
                      <a:pt x="1" y="727"/>
                    </a:lnTo>
                    <a:lnTo>
                      <a:pt x="4237" y="727"/>
                    </a:lnTo>
                    <a:lnTo>
                      <a:pt x="4237" y="0"/>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3" name="Google Shape;2283;p43"/>
              <p:cNvSpPr/>
              <p:nvPr/>
            </p:nvSpPr>
            <p:spPr>
              <a:xfrm>
                <a:off x="4270218" y="3319010"/>
                <a:ext cx="310571" cy="53276"/>
              </a:xfrm>
              <a:custGeom>
                <a:rect b="b" l="l" r="r" t="t"/>
                <a:pathLst>
                  <a:path extrusionOk="0" h="727" w="4238">
                    <a:moveTo>
                      <a:pt x="1" y="1"/>
                    </a:moveTo>
                    <a:lnTo>
                      <a:pt x="1" y="727"/>
                    </a:lnTo>
                    <a:lnTo>
                      <a:pt x="4238" y="727"/>
                    </a:lnTo>
                    <a:lnTo>
                      <a:pt x="4238" y="1"/>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4" name="Google Shape;2284;p43"/>
              <p:cNvSpPr/>
              <p:nvPr/>
            </p:nvSpPr>
            <p:spPr>
              <a:xfrm>
                <a:off x="4565917" y="3319010"/>
                <a:ext cx="310571" cy="53276"/>
              </a:xfrm>
              <a:custGeom>
                <a:rect b="b" l="l" r="r" t="t"/>
                <a:pathLst>
                  <a:path extrusionOk="0" h="727" w="4238">
                    <a:moveTo>
                      <a:pt x="1" y="1"/>
                    </a:moveTo>
                    <a:lnTo>
                      <a:pt x="1" y="727"/>
                    </a:lnTo>
                    <a:lnTo>
                      <a:pt x="4237" y="727"/>
                    </a:lnTo>
                    <a:lnTo>
                      <a:pt x="4237" y="1"/>
                    </a:ln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5" name="Google Shape;2285;p43"/>
              <p:cNvSpPr/>
              <p:nvPr/>
            </p:nvSpPr>
            <p:spPr>
              <a:xfrm>
                <a:off x="4567016" y="4099625"/>
                <a:ext cx="445484" cy="52763"/>
              </a:xfrm>
              <a:custGeom>
                <a:rect b="b" l="l" r="r" t="t"/>
                <a:pathLst>
                  <a:path extrusionOk="0" h="720" w="6079">
                    <a:moveTo>
                      <a:pt x="1" y="1"/>
                    </a:moveTo>
                    <a:lnTo>
                      <a:pt x="1" y="719"/>
                    </a:lnTo>
                    <a:lnTo>
                      <a:pt x="6079" y="719"/>
                    </a:lnTo>
                    <a:lnTo>
                      <a:pt x="6079" y="1"/>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6" name="Google Shape;2286;p43"/>
              <p:cNvSpPr/>
              <p:nvPr/>
            </p:nvSpPr>
            <p:spPr>
              <a:xfrm>
                <a:off x="4143511" y="4099625"/>
                <a:ext cx="444971" cy="52763"/>
              </a:xfrm>
              <a:custGeom>
                <a:rect b="b" l="l" r="r" t="t"/>
                <a:pathLst>
                  <a:path extrusionOk="0" h="720" w="6072">
                    <a:moveTo>
                      <a:pt x="1" y="1"/>
                    </a:moveTo>
                    <a:lnTo>
                      <a:pt x="1" y="719"/>
                    </a:lnTo>
                    <a:lnTo>
                      <a:pt x="6071" y="719"/>
                    </a:lnTo>
                    <a:lnTo>
                      <a:pt x="6071" y="1"/>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7" name="Google Shape;2287;p43"/>
              <p:cNvSpPr/>
              <p:nvPr/>
            </p:nvSpPr>
            <p:spPr>
              <a:xfrm>
                <a:off x="4574711" y="3838003"/>
                <a:ext cx="310571" cy="53276"/>
              </a:xfrm>
              <a:custGeom>
                <a:rect b="b" l="l" r="r" t="t"/>
                <a:pathLst>
                  <a:path extrusionOk="0" h="727" w="4238">
                    <a:moveTo>
                      <a:pt x="0" y="0"/>
                    </a:moveTo>
                    <a:lnTo>
                      <a:pt x="0" y="726"/>
                    </a:lnTo>
                    <a:lnTo>
                      <a:pt x="4237" y="726"/>
                    </a:lnTo>
                    <a:lnTo>
                      <a:pt x="4237" y="0"/>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8" name="Google Shape;2288;p43"/>
              <p:cNvSpPr/>
              <p:nvPr/>
            </p:nvSpPr>
            <p:spPr>
              <a:xfrm>
                <a:off x="4279012" y="3838003"/>
                <a:ext cx="310571" cy="53276"/>
              </a:xfrm>
              <a:custGeom>
                <a:rect b="b" l="l" r="r" t="t"/>
                <a:pathLst>
                  <a:path extrusionOk="0" h="727" w="4238">
                    <a:moveTo>
                      <a:pt x="1" y="0"/>
                    </a:moveTo>
                    <a:lnTo>
                      <a:pt x="1" y="726"/>
                    </a:lnTo>
                    <a:lnTo>
                      <a:pt x="4237" y="726"/>
                    </a:lnTo>
                    <a:lnTo>
                      <a:pt x="4237" y="0"/>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9" name="Google Shape;2289;p43"/>
            <p:cNvGrpSpPr/>
            <p:nvPr/>
          </p:nvGrpSpPr>
          <p:grpSpPr>
            <a:xfrm>
              <a:off x="127351" y="4159605"/>
              <a:ext cx="613331" cy="297113"/>
              <a:chOff x="4379450" y="1472663"/>
              <a:chExt cx="3161500" cy="1531513"/>
            </a:xfrm>
          </p:grpSpPr>
          <p:pic>
            <p:nvPicPr>
              <p:cNvPr id="2290" name="Google Shape;2290;p43"/>
              <p:cNvPicPr preferRelativeResize="0"/>
              <p:nvPr/>
            </p:nvPicPr>
            <p:blipFill>
              <a:blip r:embed="rId6">
                <a:alphaModFix/>
              </a:blip>
              <a:stretch>
                <a:fillRect/>
              </a:stretch>
            </p:blipFill>
            <p:spPr>
              <a:xfrm>
                <a:off x="5940750" y="1651625"/>
                <a:ext cx="1600200" cy="1352550"/>
              </a:xfrm>
              <a:prstGeom prst="rect">
                <a:avLst/>
              </a:prstGeom>
              <a:noFill/>
              <a:ln>
                <a:noFill/>
              </a:ln>
            </p:spPr>
          </p:pic>
          <p:pic>
            <p:nvPicPr>
              <p:cNvPr id="2291" name="Google Shape;2291;p43"/>
              <p:cNvPicPr preferRelativeResize="0"/>
              <p:nvPr/>
            </p:nvPicPr>
            <p:blipFill>
              <a:blip r:embed="rId7">
                <a:alphaModFix/>
              </a:blip>
              <a:stretch>
                <a:fillRect/>
              </a:stretch>
            </p:blipFill>
            <p:spPr>
              <a:xfrm>
                <a:off x="4379450" y="1472663"/>
                <a:ext cx="1466850" cy="1171575"/>
              </a:xfrm>
              <a:prstGeom prst="rect">
                <a:avLst/>
              </a:prstGeom>
              <a:noFill/>
              <a:ln>
                <a:noFill/>
              </a:ln>
            </p:spPr>
          </p:pic>
        </p:grpSp>
        <p:sp>
          <p:nvSpPr>
            <p:cNvPr id="2292" name="Google Shape;2292;p43"/>
            <p:cNvSpPr/>
            <p:nvPr/>
          </p:nvSpPr>
          <p:spPr>
            <a:xfrm rot="-4212067">
              <a:off x="296686" y="4246825"/>
              <a:ext cx="247107" cy="469838"/>
            </a:xfrm>
            <a:prstGeom prst="chord">
              <a:avLst>
                <a:gd fmla="val 5072480" name="adj1"/>
                <a:gd fmla="val 13876752" name="adj2"/>
              </a:avLst>
            </a:prstGeom>
            <a:solidFill>
              <a:srgbClr val="191919"/>
            </a:solid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3" name="Google Shape;2293;p43"/>
            <p:cNvSpPr/>
            <p:nvPr/>
          </p:nvSpPr>
          <p:spPr>
            <a:xfrm>
              <a:off x="267183" y="4526945"/>
              <a:ext cx="377100" cy="8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4" name="Google Shape;2294;p43"/>
            <p:cNvSpPr/>
            <p:nvPr/>
          </p:nvSpPr>
          <p:spPr>
            <a:xfrm rot="5981327">
              <a:off x="601678" y="4078145"/>
              <a:ext cx="62390" cy="218640"/>
            </a:xfrm>
            <a:prstGeom prst="moon">
              <a:avLst>
                <a:gd fmla="val 34344" name="adj"/>
              </a:avLst>
            </a:prstGeom>
            <a:solidFill>
              <a:srgbClr val="191919"/>
            </a:solid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5" name="Google Shape;2295;p43"/>
            <p:cNvSpPr/>
            <p:nvPr/>
          </p:nvSpPr>
          <p:spPr>
            <a:xfrm flipH="1" rot="-6049381">
              <a:off x="198496" y="4027161"/>
              <a:ext cx="62308" cy="214277"/>
            </a:xfrm>
            <a:prstGeom prst="moon">
              <a:avLst>
                <a:gd fmla="val 34344" name="adj"/>
              </a:avLst>
            </a:prstGeom>
            <a:solidFill>
              <a:srgbClr val="191919"/>
            </a:solid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96" name="Google Shape;2296;p43"/>
          <p:cNvSpPr txBox="1"/>
          <p:nvPr/>
        </p:nvSpPr>
        <p:spPr>
          <a:xfrm>
            <a:off x="8371050" y="4667725"/>
            <a:ext cx="720000" cy="36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2000">
                <a:latin typeface="Press Start 2P"/>
                <a:ea typeface="Press Start 2P"/>
                <a:cs typeface="Press Start 2P"/>
                <a:sym typeface="Press Start 2P"/>
              </a:rPr>
              <a:t>6</a:t>
            </a:r>
            <a:endParaRPr sz="2000">
              <a:latin typeface="Press Start 2P"/>
              <a:ea typeface="Press Start 2P"/>
              <a:cs typeface="Press Start 2P"/>
              <a:sym typeface="Press Start 2P"/>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0" name="Shape 2300"/>
        <p:cNvGrpSpPr/>
        <p:nvPr/>
      </p:nvGrpSpPr>
      <p:grpSpPr>
        <a:xfrm>
          <a:off x="0" y="0"/>
          <a:ext cx="0" cy="0"/>
          <a:chOff x="0" y="0"/>
          <a:chExt cx="0" cy="0"/>
        </a:xfrm>
      </p:grpSpPr>
      <p:grpSp>
        <p:nvGrpSpPr>
          <p:cNvPr id="2301" name="Google Shape;2301;p44"/>
          <p:cNvGrpSpPr/>
          <p:nvPr/>
        </p:nvGrpSpPr>
        <p:grpSpPr>
          <a:xfrm>
            <a:off x="1021399" y="3978108"/>
            <a:ext cx="6953820" cy="1117347"/>
            <a:chOff x="1174221" y="4105350"/>
            <a:chExt cx="6800802" cy="835150"/>
          </a:xfrm>
        </p:grpSpPr>
        <p:pic>
          <p:nvPicPr>
            <p:cNvPr id="2302" name="Google Shape;2302;p44"/>
            <p:cNvPicPr preferRelativeResize="0"/>
            <p:nvPr/>
          </p:nvPicPr>
          <p:blipFill rotWithShape="1">
            <a:blip r:embed="rId3">
              <a:alphaModFix/>
            </a:blip>
            <a:srcRect b="0" l="41523" r="0" t="0"/>
            <a:stretch/>
          </p:blipFill>
          <p:spPr>
            <a:xfrm flipH="1">
              <a:off x="1174221" y="4106175"/>
              <a:ext cx="280175" cy="834325"/>
            </a:xfrm>
            <a:prstGeom prst="rect">
              <a:avLst/>
            </a:prstGeom>
            <a:noFill/>
            <a:ln>
              <a:noFill/>
            </a:ln>
          </p:spPr>
        </p:pic>
        <p:pic>
          <p:nvPicPr>
            <p:cNvPr id="2303" name="Google Shape;2303;p44"/>
            <p:cNvPicPr preferRelativeResize="0"/>
            <p:nvPr/>
          </p:nvPicPr>
          <p:blipFill rotWithShape="1">
            <a:blip r:embed="rId3">
              <a:alphaModFix/>
            </a:blip>
            <a:srcRect b="0" l="0" r="61701" t="0"/>
            <a:stretch/>
          </p:blipFill>
          <p:spPr>
            <a:xfrm flipH="1">
              <a:off x="7780123" y="4106175"/>
              <a:ext cx="194900" cy="834325"/>
            </a:xfrm>
            <a:prstGeom prst="rect">
              <a:avLst/>
            </a:prstGeom>
            <a:noFill/>
            <a:ln>
              <a:noFill/>
            </a:ln>
          </p:spPr>
        </p:pic>
        <p:pic>
          <p:nvPicPr>
            <p:cNvPr id="2304" name="Google Shape;2304;p44"/>
            <p:cNvPicPr preferRelativeResize="0"/>
            <p:nvPr/>
          </p:nvPicPr>
          <p:blipFill rotWithShape="1">
            <a:blip r:embed="rId3">
              <a:alphaModFix/>
            </a:blip>
            <a:srcRect b="0" l="34922" r="49400" t="0"/>
            <a:stretch/>
          </p:blipFill>
          <p:spPr>
            <a:xfrm flipH="1">
              <a:off x="1451375" y="4105350"/>
              <a:ext cx="6370450" cy="834325"/>
            </a:xfrm>
            <a:prstGeom prst="rect">
              <a:avLst/>
            </a:prstGeom>
            <a:noFill/>
            <a:ln>
              <a:noFill/>
            </a:ln>
          </p:spPr>
        </p:pic>
      </p:grpSp>
      <p:pic>
        <p:nvPicPr>
          <p:cNvPr id="2305" name="Google Shape;2305;p44"/>
          <p:cNvPicPr preferRelativeResize="0"/>
          <p:nvPr/>
        </p:nvPicPr>
        <p:blipFill rotWithShape="1">
          <a:blip r:embed="rId4">
            <a:alphaModFix/>
          </a:blip>
          <a:srcRect b="63591" l="26351" r="46252" t="14548"/>
          <a:stretch/>
        </p:blipFill>
        <p:spPr>
          <a:xfrm>
            <a:off x="505525" y="2845575"/>
            <a:ext cx="2905902" cy="1069924"/>
          </a:xfrm>
          <a:prstGeom prst="rect">
            <a:avLst/>
          </a:prstGeom>
          <a:noFill/>
          <a:ln>
            <a:noFill/>
          </a:ln>
        </p:spPr>
      </p:pic>
      <p:pic>
        <p:nvPicPr>
          <p:cNvPr id="2306" name="Google Shape;2306;p44"/>
          <p:cNvPicPr preferRelativeResize="0"/>
          <p:nvPr/>
        </p:nvPicPr>
        <p:blipFill rotWithShape="1">
          <a:blip r:embed="rId5">
            <a:alphaModFix/>
          </a:blip>
          <a:srcRect b="44419" l="3867" r="4262" t="51395"/>
          <a:stretch/>
        </p:blipFill>
        <p:spPr>
          <a:xfrm>
            <a:off x="-78900" y="2671775"/>
            <a:ext cx="9792374" cy="193824"/>
          </a:xfrm>
          <a:prstGeom prst="rect">
            <a:avLst/>
          </a:prstGeom>
          <a:noFill/>
          <a:ln>
            <a:noFill/>
          </a:ln>
        </p:spPr>
      </p:pic>
      <p:pic>
        <p:nvPicPr>
          <p:cNvPr id="2307" name="Google Shape;2307;p44"/>
          <p:cNvPicPr preferRelativeResize="0"/>
          <p:nvPr/>
        </p:nvPicPr>
        <p:blipFill rotWithShape="1">
          <a:blip r:embed="rId5">
            <a:alphaModFix/>
          </a:blip>
          <a:srcRect b="61192" l="75484" r="14118" t="0"/>
          <a:stretch/>
        </p:blipFill>
        <p:spPr>
          <a:xfrm>
            <a:off x="6254250" y="34800"/>
            <a:ext cx="1108352" cy="1887775"/>
          </a:xfrm>
          <a:prstGeom prst="rect">
            <a:avLst/>
          </a:prstGeom>
          <a:noFill/>
          <a:ln>
            <a:noFill/>
          </a:ln>
        </p:spPr>
      </p:pic>
      <p:pic>
        <p:nvPicPr>
          <p:cNvPr id="2308" name="Google Shape;2308;p44"/>
          <p:cNvPicPr preferRelativeResize="0"/>
          <p:nvPr/>
        </p:nvPicPr>
        <p:blipFill rotWithShape="1">
          <a:blip r:embed="rId6">
            <a:alphaModFix/>
          </a:blip>
          <a:srcRect b="48853" l="9118" r="61043" t="14331"/>
          <a:stretch/>
        </p:blipFill>
        <p:spPr>
          <a:xfrm>
            <a:off x="482100" y="885225"/>
            <a:ext cx="3175501" cy="1789126"/>
          </a:xfrm>
          <a:prstGeom prst="rect">
            <a:avLst/>
          </a:prstGeom>
          <a:noFill/>
          <a:ln>
            <a:noFill/>
          </a:ln>
        </p:spPr>
      </p:pic>
      <p:sp>
        <p:nvSpPr>
          <p:cNvPr id="2309" name="Google Shape;2309;p44"/>
          <p:cNvSpPr txBox="1"/>
          <p:nvPr/>
        </p:nvSpPr>
        <p:spPr>
          <a:xfrm>
            <a:off x="8371050" y="4667725"/>
            <a:ext cx="720000" cy="36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2000">
                <a:latin typeface="Press Start 2P"/>
                <a:ea typeface="Press Start 2P"/>
                <a:cs typeface="Press Start 2P"/>
                <a:sym typeface="Press Start 2P"/>
              </a:rPr>
              <a:t>13</a:t>
            </a:r>
            <a:endParaRPr sz="2000">
              <a:latin typeface="Press Start 2P"/>
              <a:ea typeface="Press Start 2P"/>
              <a:cs typeface="Press Start 2P"/>
              <a:sym typeface="Press Start 2P"/>
            </a:endParaRPr>
          </a:p>
        </p:txBody>
      </p:sp>
      <p:sp>
        <p:nvSpPr>
          <p:cNvPr id="2310" name="Google Shape;2310;p44"/>
          <p:cNvSpPr txBox="1"/>
          <p:nvPr/>
        </p:nvSpPr>
        <p:spPr>
          <a:xfrm>
            <a:off x="1202400" y="4017600"/>
            <a:ext cx="6738000" cy="9387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 sz="1100">
                <a:solidFill>
                  <a:schemeClr val="dk1"/>
                </a:solidFill>
                <a:latin typeface="Press Start 2P"/>
                <a:ea typeface="Press Start 2P"/>
                <a:cs typeface="Press Start 2P"/>
                <a:sym typeface="Press Start 2P"/>
              </a:rPr>
              <a:t>El ARNt restante se mueve al sitio P, dejando el sitio A libre para un nuevo ARNt. El ribosoma se desplaza y esto mueve el primer ARNt al sitio de salida (sitio E), donde deja el complejo. Esta etapa se llama elongación.</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l">
              <a:spcBef>
                <a:spcPts val="0"/>
              </a:spcBef>
              <a:spcAft>
                <a:spcPts val="0"/>
              </a:spcAft>
              <a:buNone/>
            </a:pPr>
            <a:r>
              <a:t/>
            </a:r>
            <a:endParaRPr>
              <a:solidFill>
                <a:schemeClr val="dk1"/>
              </a:solidFill>
            </a:endParaRPr>
          </a:p>
        </p:txBody>
      </p:sp>
      <p:grpSp>
        <p:nvGrpSpPr>
          <p:cNvPr id="2311" name="Google Shape;2311;p44"/>
          <p:cNvGrpSpPr/>
          <p:nvPr/>
        </p:nvGrpSpPr>
        <p:grpSpPr>
          <a:xfrm>
            <a:off x="118800" y="3966301"/>
            <a:ext cx="627023" cy="990009"/>
            <a:chOff x="118800" y="3966301"/>
            <a:chExt cx="627023" cy="990009"/>
          </a:xfrm>
        </p:grpSpPr>
        <p:grpSp>
          <p:nvGrpSpPr>
            <p:cNvPr id="2312" name="Google Shape;2312;p44"/>
            <p:cNvGrpSpPr/>
            <p:nvPr/>
          </p:nvGrpSpPr>
          <p:grpSpPr>
            <a:xfrm>
              <a:off x="253789" y="3966301"/>
              <a:ext cx="381646" cy="990009"/>
              <a:chOff x="3992694" y="1192179"/>
              <a:chExt cx="1158609" cy="3018322"/>
            </a:xfrm>
          </p:grpSpPr>
          <p:sp>
            <p:nvSpPr>
              <p:cNvPr id="2313" name="Google Shape;2313;p44"/>
              <p:cNvSpPr/>
              <p:nvPr/>
            </p:nvSpPr>
            <p:spPr>
              <a:xfrm>
                <a:off x="4201112" y="1248680"/>
                <a:ext cx="380776" cy="53276"/>
              </a:xfrm>
              <a:custGeom>
                <a:rect b="b" l="l" r="r" t="t"/>
                <a:pathLst>
                  <a:path extrusionOk="0" h="727" w="5196">
                    <a:moveTo>
                      <a:pt x="1" y="1"/>
                    </a:moveTo>
                    <a:lnTo>
                      <a:pt x="1" y="727"/>
                    </a:lnTo>
                    <a:lnTo>
                      <a:pt x="5196" y="727"/>
                    </a:lnTo>
                    <a:lnTo>
                      <a:pt x="5196" y="1"/>
                    </a:ln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4" name="Google Shape;2314;p44"/>
              <p:cNvSpPr/>
              <p:nvPr/>
            </p:nvSpPr>
            <p:spPr>
              <a:xfrm>
                <a:off x="4563206" y="1248680"/>
                <a:ext cx="381289" cy="53276"/>
              </a:xfrm>
              <a:custGeom>
                <a:rect b="b" l="l" r="r" t="t"/>
                <a:pathLst>
                  <a:path extrusionOk="0" h="727" w="5203">
                    <a:moveTo>
                      <a:pt x="0" y="1"/>
                    </a:moveTo>
                    <a:lnTo>
                      <a:pt x="0" y="727"/>
                    </a:lnTo>
                    <a:lnTo>
                      <a:pt x="5203" y="727"/>
                    </a:lnTo>
                    <a:lnTo>
                      <a:pt x="5203" y="1"/>
                    </a:ln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5" name="Google Shape;2315;p44"/>
              <p:cNvSpPr/>
              <p:nvPr/>
            </p:nvSpPr>
            <p:spPr>
              <a:xfrm>
                <a:off x="4270218" y="1505465"/>
                <a:ext cx="310571" cy="53276"/>
              </a:xfrm>
              <a:custGeom>
                <a:rect b="b" l="l" r="r" t="t"/>
                <a:pathLst>
                  <a:path extrusionOk="0" h="727" w="4238">
                    <a:moveTo>
                      <a:pt x="1" y="0"/>
                    </a:moveTo>
                    <a:lnTo>
                      <a:pt x="1" y="726"/>
                    </a:lnTo>
                    <a:lnTo>
                      <a:pt x="4238" y="726"/>
                    </a:lnTo>
                    <a:lnTo>
                      <a:pt x="4238" y="0"/>
                    </a:ln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6" name="Google Shape;2316;p44"/>
              <p:cNvSpPr/>
              <p:nvPr/>
            </p:nvSpPr>
            <p:spPr>
              <a:xfrm>
                <a:off x="4565917" y="1505465"/>
                <a:ext cx="310571" cy="53276"/>
              </a:xfrm>
              <a:custGeom>
                <a:rect b="b" l="l" r="r" t="t"/>
                <a:pathLst>
                  <a:path extrusionOk="0" h="727" w="4238">
                    <a:moveTo>
                      <a:pt x="1" y="0"/>
                    </a:moveTo>
                    <a:lnTo>
                      <a:pt x="1" y="726"/>
                    </a:lnTo>
                    <a:lnTo>
                      <a:pt x="4237" y="726"/>
                    </a:lnTo>
                    <a:lnTo>
                      <a:pt x="4237" y="0"/>
                    </a:ln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7" name="Google Shape;2317;p44"/>
              <p:cNvSpPr/>
              <p:nvPr/>
            </p:nvSpPr>
            <p:spPr>
              <a:xfrm>
                <a:off x="4037617" y="1192179"/>
                <a:ext cx="200354" cy="171774"/>
              </a:xfrm>
              <a:custGeom>
                <a:rect b="b" l="l" r="r" t="t"/>
                <a:pathLst>
                  <a:path extrusionOk="0" h="2344" w="2734">
                    <a:moveTo>
                      <a:pt x="1565" y="1"/>
                    </a:moveTo>
                    <a:cubicBezTo>
                      <a:pt x="517" y="1"/>
                      <a:pt x="1" y="1266"/>
                      <a:pt x="734" y="2000"/>
                    </a:cubicBezTo>
                    <a:cubicBezTo>
                      <a:pt x="974" y="2237"/>
                      <a:pt x="1269" y="2344"/>
                      <a:pt x="1557" y="2344"/>
                    </a:cubicBezTo>
                    <a:cubicBezTo>
                      <a:pt x="2158" y="2344"/>
                      <a:pt x="2733" y="1880"/>
                      <a:pt x="2733" y="1176"/>
                    </a:cubicBezTo>
                    <a:cubicBezTo>
                      <a:pt x="2733" y="525"/>
                      <a:pt x="2209" y="1"/>
                      <a:pt x="1565" y="1"/>
                    </a:cubicBez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8" name="Google Shape;2318;p44"/>
              <p:cNvSpPr/>
              <p:nvPr/>
            </p:nvSpPr>
            <p:spPr>
              <a:xfrm>
                <a:off x="4037617" y="1192179"/>
                <a:ext cx="200354" cy="171774"/>
              </a:xfrm>
              <a:custGeom>
                <a:rect b="b" l="l" r="r" t="t"/>
                <a:pathLst>
                  <a:path extrusionOk="0" h="2344" w="2734">
                    <a:moveTo>
                      <a:pt x="1565" y="1"/>
                    </a:moveTo>
                    <a:cubicBezTo>
                      <a:pt x="517" y="1"/>
                      <a:pt x="1" y="1266"/>
                      <a:pt x="734" y="2000"/>
                    </a:cubicBezTo>
                    <a:cubicBezTo>
                      <a:pt x="974" y="2237"/>
                      <a:pt x="1269" y="2344"/>
                      <a:pt x="1557" y="2344"/>
                    </a:cubicBezTo>
                    <a:cubicBezTo>
                      <a:pt x="2158" y="2344"/>
                      <a:pt x="2733" y="1880"/>
                      <a:pt x="2733" y="1176"/>
                    </a:cubicBezTo>
                    <a:cubicBezTo>
                      <a:pt x="2733" y="525"/>
                      <a:pt x="2209" y="1"/>
                      <a:pt x="1565" y="1"/>
                    </a:cubicBez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9" name="Google Shape;2319;p44"/>
              <p:cNvSpPr/>
              <p:nvPr/>
            </p:nvSpPr>
            <p:spPr>
              <a:xfrm>
                <a:off x="4197301" y="1452261"/>
                <a:ext cx="200281" cy="171994"/>
              </a:xfrm>
              <a:custGeom>
                <a:rect b="b" l="l" r="r" t="t"/>
                <a:pathLst>
                  <a:path extrusionOk="0" h="2347" w="2733">
                    <a:moveTo>
                      <a:pt x="1565" y="0"/>
                    </a:moveTo>
                    <a:cubicBezTo>
                      <a:pt x="517" y="0"/>
                      <a:pt x="0" y="1265"/>
                      <a:pt x="734" y="1999"/>
                    </a:cubicBezTo>
                    <a:cubicBezTo>
                      <a:pt x="974" y="2239"/>
                      <a:pt x="1268" y="2346"/>
                      <a:pt x="1556" y="2346"/>
                    </a:cubicBezTo>
                    <a:cubicBezTo>
                      <a:pt x="2158" y="2346"/>
                      <a:pt x="2732" y="1879"/>
                      <a:pt x="2732" y="1175"/>
                    </a:cubicBezTo>
                    <a:cubicBezTo>
                      <a:pt x="2732" y="524"/>
                      <a:pt x="2208" y="0"/>
                      <a:pt x="1565" y="0"/>
                    </a:cubicBez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0" name="Google Shape;2320;p44"/>
              <p:cNvSpPr/>
              <p:nvPr/>
            </p:nvSpPr>
            <p:spPr>
              <a:xfrm>
                <a:off x="4920829" y="1192179"/>
                <a:ext cx="200354" cy="171774"/>
              </a:xfrm>
              <a:custGeom>
                <a:rect b="b" l="l" r="r" t="t"/>
                <a:pathLst>
                  <a:path extrusionOk="0" h="2344" w="2734">
                    <a:moveTo>
                      <a:pt x="1169" y="1"/>
                    </a:moveTo>
                    <a:cubicBezTo>
                      <a:pt x="525" y="1"/>
                      <a:pt x="1" y="525"/>
                      <a:pt x="1" y="1176"/>
                    </a:cubicBezTo>
                    <a:cubicBezTo>
                      <a:pt x="1" y="1880"/>
                      <a:pt x="576" y="2344"/>
                      <a:pt x="1175" y="2344"/>
                    </a:cubicBezTo>
                    <a:cubicBezTo>
                      <a:pt x="1462" y="2344"/>
                      <a:pt x="1754" y="2237"/>
                      <a:pt x="1992" y="2000"/>
                    </a:cubicBezTo>
                    <a:cubicBezTo>
                      <a:pt x="2733" y="1266"/>
                      <a:pt x="2209" y="1"/>
                      <a:pt x="1169" y="1"/>
                    </a:cubicBez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1" name="Google Shape;2321;p44"/>
              <p:cNvSpPr/>
              <p:nvPr/>
            </p:nvSpPr>
            <p:spPr>
              <a:xfrm>
                <a:off x="4920829" y="1192179"/>
                <a:ext cx="200354" cy="171774"/>
              </a:xfrm>
              <a:custGeom>
                <a:rect b="b" l="l" r="r" t="t"/>
                <a:pathLst>
                  <a:path extrusionOk="0" h="2344" w="2734">
                    <a:moveTo>
                      <a:pt x="1169" y="1"/>
                    </a:moveTo>
                    <a:cubicBezTo>
                      <a:pt x="525" y="1"/>
                      <a:pt x="1" y="525"/>
                      <a:pt x="1" y="1176"/>
                    </a:cubicBezTo>
                    <a:cubicBezTo>
                      <a:pt x="1" y="1880"/>
                      <a:pt x="576" y="2344"/>
                      <a:pt x="1175" y="2344"/>
                    </a:cubicBezTo>
                    <a:cubicBezTo>
                      <a:pt x="1462" y="2344"/>
                      <a:pt x="1754" y="2237"/>
                      <a:pt x="1992" y="2000"/>
                    </a:cubicBezTo>
                    <a:cubicBezTo>
                      <a:pt x="2733" y="1266"/>
                      <a:pt x="2209" y="1"/>
                      <a:pt x="1169" y="1"/>
                    </a:cubicBez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2" name="Google Shape;2322;p44"/>
              <p:cNvSpPr/>
              <p:nvPr/>
            </p:nvSpPr>
            <p:spPr>
              <a:xfrm>
                <a:off x="4761218" y="1452261"/>
                <a:ext cx="171188" cy="171774"/>
              </a:xfrm>
              <a:custGeom>
                <a:rect b="b" l="l" r="r" t="t"/>
                <a:pathLst>
                  <a:path extrusionOk="0" h="2344" w="2336">
                    <a:moveTo>
                      <a:pt x="1168" y="0"/>
                    </a:moveTo>
                    <a:cubicBezTo>
                      <a:pt x="524" y="0"/>
                      <a:pt x="0" y="524"/>
                      <a:pt x="0" y="1175"/>
                    </a:cubicBezTo>
                    <a:cubicBezTo>
                      <a:pt x="0" y="1819"/>
                      <a:pt x="524" y="2343"/>
                      <a:pt x="1168" y="2343"/>
                    </a:cubicBezTo>
                    <a:cubicBezTo>
                      <a:pt x="1812" y="2343"/>
                      <a:pt x="2336" y="1819"/>
                      <a:pt x="2336" y="1175"/>
                    </a:cubicBezTo>
                    <a:cubicBezTo>
                      <a:pt x="2336" y="524"/>
                      <a:pt x="1812" y="0"/>
                      <a:pt x="1168" y="0"/>
                    </a:cubicBez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3" name="Google Shape;2323;p44"/>
              <p:cNvSpPr/>
              <p:nvPr/>
            </p:nvSpPr>
            <p:spPr>
              <a:xfrm>
                <a:off x="4729413" y="1966784"/>
                <a:ext cx="200281" cy="171628"/>
              </a:xfrm>
              <a:custGeom>
                <a:rect b="b" l="l" r="r" t="t"/>
                <a:pathLst>
                  <a:path extrusionOk="0" h="2342" w="2733">
                    <a:moveTo>
                      <a:pt x="1565" y="1"/>
                    </a:moveTo>
                    <a:cubicBezTo>
                      <a:pt x="517" y="1"/>
                      <a:pt x="0" y="1258"/>
                      <a:pt x="734" y="1999"/>
                    </a:cubicBezTo>
                    <a:cubicBezTo>
                      <a:pt x="970" y="2236"/>
                      <a:pt x="1262" y="2341"/>
                      <a:pt x="1549" y="2341"/>
                    </a:cubicBezTo>
                    <a:cubicBezTo>
                      <a:pt x="2151" y="2341"/>
                      <a:pt x="2733" y="1874"/>
                      <a:pt x="2733" y="1168"/>
                    </a:cubicBezTo>
                    <a:cubicBezTo>
                      <a:pt x="2733" y="525"/>
                      <a:pt x="2209" y="1"/>
                      <a:pt x="1565" y="1"/>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4" name="Google Shape;2324;p44"/>
              <p:cNvSpPr/>
              <p:nvPr/>
            </p:nvSpPr>
            <p:spPr>
              <a:xfrm>
                <a:off x="4885726" y="2224082"/>
                <a:ext cx="200281" cy="171628"/>
              </a:xfrm>
              <a:custGeom>
                <a:rect b="b" l="l" r="r" t="t"/>
                <a:pathLst>
                  <a:path extrusionOk="0" h="2342" w="2733">
                    <a:moveTo>
                      <a:pt x="1565" y="0"/>
                    </a:moveTo>
                    <a:cubicBezTo>
                      <a:pt x="525" y="0"/>
                      <a:pt x="1" y="1258"/>
                      <a:pt x="742" y="1999"/>
                    </a:cubicBezTo>
                    <a:cubicBezTo>
                      <a:pt x="978" y="2235"/>
                      <a:pt x="1269" y="2341"/>
                      <a:pt x="1555" y="2341"/>
                    </a:cubicBezTo>
                    <a:cubicBezTo>
                      <a:pt x="2155" y="2341"/>
                      <a:pt x="2733" y="1873"/>
                      <a:pt x="2733" y="1168"/>
                    </a:cubicBezTo>
                    <a:cubicBezTo>
                      <a:pt x="2733" y="524"/>
                      <a:pt x="2209" y="0"/>
                      <a:pt x="1565" y="0"/>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5" name="Google Shape;2325;p44"/>
              <p:cNvSpPr/>
              <p:nvPr/>
            </p:nvSpPr>
            <p:spPr>
              <a:xfrm>
                <a:off x="4951022" y="2478083"/>
                <a:ext cx="200281" cy="171701"/>
              </a:xfrm>
              <a:custGeom>
                <a:rect b="b" l="l" r="r" t="t"/>
                <a:pathLst>
                  <a:path extrusionOk="0" h="2343" w="2733">
                    <a:moveTo>
                      <a:pt x="1565" y="0"/>
                    </a:moveTo>
                    <a:cubicBezTo>
                      <a:pt x="517" y="0"/>
                      <a:pt x="1" y="1258"/>
                      <a:pt x="734" y="1999"/>
                    </a:cubicBezTo>
                    <a:cubicBezTo>
                      <a:pt x="974" y="2236"/>
                      <a:pt x="1268" y="2343"/>
                      <a:pt x="1555" y="2343"/>
                    </a:cubicBezTo>
                    <a:cubicBezTo>
                      <a:pt x="2157" y="2343"/>
                      <a:pt x="2733" y="1877"/>
                      <a:pt x="2733" y="1168"/>
                    </a:cubicBezTo>
                    <a:cubicBezTo>
                      <a:pt x="2733" y="524"/>
                      <a:pt x="2209" y="0"/>
                      <a:pt x="1565" y="0"/>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6" name="Google Shape;2326;p44"/>
              <p:cNvSpPr/>
              <p:nvPr/>
            </p:nvSpPr>
            <p:spPr>
              <a:xfrm>
                <a:off x="4932921" y="2750184"/>
                <a:ext cx="200867" cy="171554"/>
              </a:xfrm>
              <a:custGeom>
                <a:rect b="b" l="l" r="r" t="t"/>
                <a:pathLst>
                  <a:path extrusionOk="0" h="2341" w="2741">
                    <a:moveTo>
                      <a:pt x="1565" y="0"/>
                    </a:moveTo>
                    <a:cubicBezTo>
                      <a:pt x="524" y="0"/>
                      <a:pt x="0" y="1258"/>
                      <a:pt x="742" y="1999"/>
                    </a:cubicBezTo>
                    <a:cubicBezTo>
                      <a:pt x="978" y="2235"/>
                      <a:pt x="1270" y="2341"/>
                      <a:pt x="1556" y="2341"/>
                    </a:cubicBezTo>
                    <a:cubicBezTo>
                      <a:pt x="2159" y="2341"/>
                      <a:pt x="2740" y="1873"/>
                      <a:pt x="2740" y="1168"/>
                    </a:cubicBezTo>
                    <a:cubicBezTo>
                      <a:pt x="2740" y="524"/>
                      <a:pt x="2216" y="0"/>
                      <a:pt x="1565" y="0"/>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7" name="Google Shape;2327;p44"/>
              <p:cNvSpPr/>
              <p:nvPr/>
            </p:nvSpPr>
            <p:spPr>
              <a:xfrm>
                <a:off x="4862129" y="2992605"/>
                <a:ext cx="200354" cy="171481"/>
              </a:xfrm>
              <a:custGeom>
                <a:rect b="b" l="l" r="r" t="t"/>
                <a:pathLst>
                  <a:path extrusionOk="0" h="2340" w="2734">
                    <a:moveTo>
                      <a:pt x="1565" y="1"/>
                    </a:moveTo>
                    <a:cubicBezTo>
                      <a:pt x="525" y="1"/>
                      <a:pt x="1" y="1258"/>
                      <a:pt x="734" y="1992"/>
                    </a:cubicBezTo>
                    <a:cubicBezTo>
                      <a:pt x="974" y="2232"/>
                      <a:pt x="1269" y="2339"/>
                      <a:pt x="1557" y="2339"/>
                    </a:cubicBezTo>
                    <a:cubicBezTo>
                      <a:pt x="2158" y="2339"/>
                      <a:pt x="2733" y="1872"/>
                      <a:pt x="2733" y="1168"/>
                    </a:cubicBezTo>
                    <a:cubicBezTo>
                      <a:pt x="2733" y="525"/>
                      <a:pt x="2209" y="1"/>
                      <a:pt x="1565" y="1"/>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8" name="Google Shape;2328;p44"/>
              <p:cNvSpPr/>
              <p:nvPr/>
            </p:nvSpPr>
            <p:spPr>
              <a:xfrm>
                <a:off x="4726115" y="3258697"/>
                <a:ext cx="200281" cy="171408"/>
              </a:xfrm>
              <a:custGeom>
                <a:rect b="b" l="l" r="r" t="t"/>
                <a:pathLst>
                  <a:path extrusionOk="0" h="2339" w="2733">
                    <a:moveTo>
                      <a:pt x="1565" y="0"/>
                    </a:moveTo>
                    <a:cubicBezTo>
                      <a:pt x="524" y="0"/>
                      <a:pt x="0" y="1258"/>
                      <a:pt x="741" y="1991"/>
                    </a:cubicBezTo>
                    <a:cubicBezTo>
                      <a:pt x="979" y="2232"/>
                      <a:pt x="1272" y="2339"/>
                      <a:pt x="1559" y="2339"/>
                    </a:cubicBezTo>
                    <a:cubicBezTo>
                      <a:pt x="2158" y="2339"/>
                      <a:pt x="2733" y="1871"/>
                      <a:pt x="2733" y="1168"/>
                    </a:cubicBezTo>
                    <a:cubicBezTo>
                      <a:pt x="2733" y="524"/>
                      <a:pt x="2209" y="0"/>
                      <a:pt x="1565" y="0"/>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9" name="Google Shape;2329;p44"/>
              <p:cNvSpPr/>
              <p:nvPr/>
            </p:nvSpPr>
            <p:spPr>
              <a:xfrm>
                <a:off x="4214303" y="1966784"/>
                <a:ext cx="200281" cy="171628"/>
              </a:xfrm>
              <a:custGeom>
                <a:rect b="b" l="l" r="r" t="t"/>
                <a:pathLst>
                  <a:path extrusionOk="0" h="2342" w="2733">
                    <a:moveTo>
                      <a:pt x="1168" y="1"/>
                    </a:moveTo>
                    <a:cubicBezTo>
                      <a:pt x="524" y="1"/>
                      <a:pt x="0" y="525"/>
                      <a:pt x="0" y="1168"/>
                    </a:cubicBezTo>
                    <a:cubicBezTo>
                      <a:pt x="0" y="1874"/>
                      <a:pt x="578" y="2341"/>
                      <a:pt x="1181" y="2341"/>
                    </a:cubicBezTo>
                    <a:cubicBezTo>
                      <a:pt x="1468" y="2341"/>
                      <a:pt x="1760" y="2236"/>
                      <a:pt x="1999" y="1999"/>
                    </a:cubicBezTo>
                    <a:cubicBezTo>
                      <a:pt x="2733" y="1258"/>
                      <a:pt x="2209" y="1"/>
                      <a:pt x="1168" y="1"/>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2330" name="Google Shape;2330;p44"/>
              <p:cNvSpPr/>
              <p:nvPr/>
            </p:nvSpPr>
            <p:spPr>
              <a:xfrm>
                <a:off x="4057403" y="2224082"/>
                <a:ext cx="171774" cy="171188"/>
              </a:xfrm>
              <a:custGeom>
                <a:rect b="b" l="l" r="r" t="t"/>
                <a:pathLst>
                  <a:path extrusionOk="0" h="2336" w="2344">
                    <a:moveTo>
                      <a:pt x="1176" y="0"/>
                    </a:moveTo>
                    <a:cubicBezTo>
                      <a:pt x="524" y="0"/>
                      <a:pt x="0" y="524"/>
                      <a:pt x="0" y="1168"/>
                    </a:cubicBezTo>
                    <a:cubicBezTo>
                      <a:pt x="0" y="1812"/>
                      <a:pt x="524" y="2336"/>
                      <a:pt x="1176" y="2336"/>
                    </a:cubicBezTo>
                    <a:cubicBezTo>
                      <a:pt x="1819" y="2336"/>
                      <a:pt x="2343" y="1812"/>
                      <a:pt x="2343" y="1168"/>
                    </a:cubicBezTo>
                    <a:cubicBezTo>
                      <a:pt x="2343" y="524"/>
                      <a:pt x="1819" y="0"/>
                      <a:pt x="1176" y="0"/>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2331" name="Google Shape;2331;p44"/>
              <p:cNvSpPr/>
              <p:nvPr/>
            </p:nvSpPr>
            <p:spPr>
              <a:xfrm>
                <a:off x="3992694" y="2478083"/>
                <a:ext cx="200281" cy="171701"/>
              </a:xfrm>
              <a:custGeom>
                <a:rect b="b" l="l" r="r" t="t"/>
                <a:pathLst>
                  <a:path extrusionOk="0" h="2343" w="2733">
                    <a:moveTo>
                      <a:pt x="1168" y="0"/>
                    </a:moveTo>
                    <a:cubicBezTo>
                      <a:pt x="524" y="0"/>
                      <a:pt x="0" y="524"/>
                      <a:pt x="0" y="1168"/>
                    </a:cubicBezTo>
                    <a:cubicBezTo>
                      <a:pt x="0" y="1877"/>
                      <a:pt x="576" y="2343"/>
                      <a:pt x="1175" y="2343"/>
                    </a:cubicBezTo>
                    <a:cubicBezTo>
                      <a:pt x="1462" y="2343"/>
                      <a:pt x="1754" y="2236"/>
                      <a:pt x="1991" y="1999"/>
                    </a:cubicBezTo>
                    <a:cubicBezTo>
                      <a:pt x="2732" y="1258"/>
                      <a:pt x="2208" y="0"/>
                      <a:pt x="1168" y="0"/>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2332" name="Google Shape;2332;p44"/>
              <p:cNvSpPr/>
              <p:nvPr/>
            </p:nvSpPr>
            <p:spPr>
              <a:xfrm>
                <a:off x="4010209" y="2750184"/>
                <a:ext cx="200281" cy="171554"/>
              </a:xfrm>
              <a:custGeom>
                <a:rect b="b" l="l" r="r" t="t"/>
                <a:pathLst>
                  <a:path extrusionOk="0" h="2341" w="2733">
                    <a:moveTo>
                      <a:pt x="1168" y="0"/>
                    </a:moveTo>
                    <a:cubicBezTo>
                      <a:pt x="525" y="0"/>
                      <a:pt x="1" y="524"/>
                      <a:pt x="1" y="1168"/>
                    </a:cubicBezTo>
                    <a:cubicBezTo>
                      <a:pt x="1" y="1873"/>
                      <a:pt x="578" y="2341"/>
                      <a:pt x="1181" y="2341"/>
                    </a:cubicBezTo>
                    <a:cubicBezTo>
                      <a:pt x="1468" y="2341"/>
                      <a:pt x="1760" y="2235"/>
                      <a:pt x="1999" y="1999"/>
                    </a:cubicBezTo>
                    <a:cubicBezTo>
                      <a:pt x="2733" y="1258"/>
                      <a:pt x="2216"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3" name="Google Shape;2333;p44"/>
              <p:cNvSpPr/>
              <p:nvPr/>
            </p:nvSpPr>
            <p:spPr>
              <a:xfrm>
                <a:off x="4081000" y="2992605"/>
                <a:ext cx="200794" cy="171481"/>
              </a:xfrm>
              <a:custGeom>
                <a:rect b="b" l="l" r="r" t="t"/>
                <a:pathLst>
                  <a:path extrusionOk="0" h="2340" w="2740">
                    <a:moveTo>
                      <a:pt x="1175" y="1"/>
                    </a:moveTo>
                    <a:cubicBezTo>
                      <a:pt x="524" y="1"/>
                      <a:pt x="0" y="525"/>
                      <a:pt x="0" y="1168"/>
                    </a:cubicBezTo>
                    <a:cubicBezTo>
                      <a:pt x="0" y="1872"/>
                      <a:pt x="578" y="2339"/>
                      <a:pt x="1180" y="2339"/>
                    </a:cubicBezTo>
                    <a:cubicBezTo>
                      <a:pt x="1468" y="2339"/>
                      <a:pt x="1761" y="2232"/>
                      <a:pt x="1999" y="1992"/>
                    </a:cubicBezTo>
                    <a:cubicBezTo>
                      <a:pt x="2740" y="1258"/>
                      <a:pt x="2216" y="1"/>
                      <a:pt x="1175" y="1"/>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4" name="Google Shape;2334;p44"/>
              <p:cNvSpPr/>
              <p:nvPr/>
            </p:nvSpPr>
            <p:spPr>
              <a:xfrm>
                <a:off x="4217015" y="3258697"/>
                <a:ext cx="200281" cy="171408"/>
              </a:xfrm>
              <a:custGeom>
                <a:rect b="b" l="l" r="r" t="t"/>
                <a:pathLst>
                  <a:path extrusionOk="0" h="2339" w="2733">
                    <a:moveTo>
                      <a:pt x="1168" y="0"/>
                    </a:moveTo>
                    <a:cubicBezTo>
                      <a:pt x="525" y="0"/>
                      <a:pt x="1" y="524"/>
                      <a:pt x="1" y="1168"/>
                    </a:cubicBezTo>
                    <a:cubicBezTo>
                      <a:pt x="1" y="1871"/>
                      <a:pt x="579" y="2339"/>
                      <a:pt x="1180" y="2339"/>
                    </a:cubicBezTo>
                    <a:cubicBezTo>
                      <a:pt x="1468" y="2339"/>
                      <a:pt x="1762" y="2232"/>
                      <a:pt x="1999" y="1991"/>
                    </a:cubicBezTo>
                    <a:cubicBezTo>
                      <a:pt x="2733" y="1258"/>
                      <a:pt x="2216"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5" name="Google Shape;2335;p44"/>
              <p:cNvSpPr/>
              <p:nvPr/>
            </p:nvSpPr>
            <p:spPr>
              <a:xfrm>
                <a:off x="4757920" y="3781501"/>
                <a:ext cx="171774" cy="171774"/>
              </a:xfrm>
              <a:custGeom>
                <a:rect b="b" l="l" r="r" t="t"/>
                <a:pathLst>
                  <a:path extrusionOk="0" h="2344" w="2344">
                    <a:moveTo>
                      <a:pt x="1168" y="0"/>
                    </a:moveTo>
                    <a:cubicBezTo>
                      <a:pt x="525" y="0"/>
                      <a:pt x="1" y="524"/>
                      <a:pt x="1" y="1175"/>
                    </a:cubicBezTo>
                    <a:cubicBezTo>
                      <a:pt x="1" y="1819"/>
                      <a:pt x="525" y="2343"/>
                      <a:pt x="1168" y="2343"/>
                    </a:cubicBezTo>
                    <a:cubicBezTo>
                      <a:pt x="1820" y="2343"/>
                      <a:pt x="2344" y="1819"/>
                      <a:pt x="2344" y="1175"/>
                    </a:cubicBezTo>
                    <a:cubicBezTo>
                      <a:pt x="2344" y="524"/>
                      <a:pt x="1820"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6" name="Google Shape;2336;p44"/>
              <p:cNvSpPr/>
              <p:nvPr/>
            </p:nvSpPr>
            <p:spPr>
              <a:xfrm>
                <a:off x="4885726" y="4038726"/>
                <a:ext cx="200281" cy="171774"/>
              </a:xfrm>
              <a:custGeom>
                <a:rect b="b" l="l" r="r" t="t"/>
                <a:pathLst>
                  <a:path extrusionOk="0" h="2344" w="2733">
                    <a:moveTo>
                      <a:pt x="1565" y="1"/>
                    </a:moveTo>
                    <a:cubicBezTo>
                      <a:pt x="525" y="1"/>
                      <a:pt x="1" y="1258"/>
                      <a:pt x="742" y="2000"/>
                    </a:cubicBezTo>
                    <a:cubicBezTo>
                      <a:pt x="979" y="2237"/>
                      <a:pt x="1271" y="2343"/>
                      <a:pt x="1558" y="2343"/>
                    </a:cubicBezTo>
                    <a:cubicBezTo>
                      <a:pt x="2157" y="2343"/>
                      <a:pt x="2733" y="1878"/>
                      <a:pt x="2733" y="1169"/>
                    </a:cubicBezTo>
                    <a:cubicBezTo>
                      <a:pt x="2733" y="525"/>
                      <a:pt x="2209" y="1"/>
                      <a:pt x="1565" y="1"/>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7" name="Google Shape;2337;p44"/>
              <p:cNvSpPr/>
              <p:nvPr/>
            </p:nvSpPr>
            <p:spPr>
              <a:xfrm>
                <a:off x="4225809" y="3781501"/>
                <a:ext cx="200867" cy="171994"/>
              </a:xfrm>
              <a:custGeom>
                <a:rect b="b" l="l" r="r" t="t"/>
                <a:pathLst>
                  <a:path extrusionOk="0" h="2347" w="2741">
                    <a:moveTo>
                      <a:pt x="1176" y="0"/>
                    </a:moveTo>
                    <a:cubicBezTo>
                      <a:pt x="524" y="0"/>
                      <a:pt x="0" y="524"/>
                      <a:pt x="0" y="1175"/>
                    </a:cubicBezTo>
                    <a:cubicBezTo>
                      <a:pt x="0" y="1879"/>
                      <a:pt x="579" y="2346"/>
                      <a:pt x="1180" y="2346"/>
                    </a:cubicBezTo>
                    <a:cubicBezTo>
                      <a:pt x="1468" y="2346"/>
                      <a:pt x="1761" y="2239"/>
                      <a:pt x="1999" y="1999"/>
                    </a:cubicBezTo>
                    <a:cubicBezTo>
                      <a:pt x="2740" y="1265"/>
                      <a:pt x="2216" y="0"/>
                      <a:pt x="1176" y="0"/>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8" name="Google Shape;2338;p44"/>
              <p:cNvSpPr/>
              <p:nvPr/>
            </p:nvSpPr>
            <p:spPr>
              <a:xfrm>
                <a:off x="4069495" y="4038726"/>
                <a:ext cx="200281" cy="171774"/>
              </a:xfrm>
              <a:custGeom>
                <a:rect b="b" l="l" r="r" t="t"/>
                <a:pathLst>
                  <a:path extrusionOk="0" h="2344" w="2733">
                    <a:moveTo>
                      <a:pt x="1168" y="1"/>
                    </a:moveTo>
                    <a:cubicBezTo>
                      <a:pt x="524" y="1"/>
                      <a:pt x="0" y="525"/>
                      <a:pt x="0" y="1169"/>
                    </a:cubicBezTo>
                    <a:cubicBezTo>
                      <a:pt x="0" y="1878"/>
                      <a:pt x="576" y="2343"/>
                      <a:pt x="1177" y="2343"/>
                    </a:cubicBezTo>
                    <a:cubicBezTo>
                      <a:pt x="1465" y="2343"/>
                      <a:pt x="1759" y="2237"/>
                      <a:pt x="1999" y="2000"/>
                    </a:cubicBezTo>
                    <a:cubicBezTo>
                      <a:pt x="2732" y="1258"/>
                      <a:pt x="2208" y="1"/>
                      <a:pt x="1168" y="1"/>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9" name="Google Shape;2339;p44"/>
              <p:cNvSpPr/>
              <p:nvPr/>
            </p:nvSpPr>
            <p:spPr>
              <a:xfrm>
                <a:off x="4395313" y="1667275"/>
                <a:ext cx="313869" cy="268361"/>
              </a:xfrm>
              <a:custGeom>
                <a:rect b="b" l="l" r="r" t="t"/>
                <a:pathLst>
                  <a:path extrusionOk="0" h="3662" w="4283">
                    <a:moveTo>
                      <a:pt x="2448" y="0"/>
                    </a:moveTo>
                    <a:cubicBezTo>
                      <a:pt x="816" y="0"/>
                      <a:pt x="1" y="1969"/>
                      <a:pt x="1153" y="3122"/>
                    </a:cubicBezTo>
                    <a:cubicBezTo>
                      <a:pt x="1526" y="3495"/>
                      <a:pt x="1985" y="3662"/>
                      <a:pt x="2435" y="3662"/>
                    </a:cubicBezTo>
                    <a:cubicBezTo>
                      <a:pt x="3378" y="3662"/>
                      <a:pt x="4282" y="2931"/>
                      <a:pt x="4282" y="1827"/>
                    </a:cubicBezTo>
                    <a:cubicBezTo>
                      <a:pt x="4282" y="816"/>
                      <a:pt x="3459" y="0"/>
                      <a:pt x="2448" y="0"/>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2340" name="Google Shape;2340;p44"/>
              <p:cNvSpPr/>
              <p:nvPr/>
            </p:nvSpPr>
            <p:spPr>
              <a:xfrm>
                <a:off x="4429317" y="3478694"/>
                <a:ext cx="294669" cy="268434"/>
              </a:xfrm>
              <a:custGeom>
                <a:rect b="b" l="l" r="r" t="t"/>
                <a:pathLst>
                  <a:path extrusionOk="0" h="3663" w="4021">
                    <a:moveTo>
                      <a:pt x="2011" y="0"/>
                    </a:moveTo>
                    <a:cubicBezTo>
                      <a:pt x="1543" y="0"/>
                      <a:pt x="1075" y="180"/>
                      <a:pt x="719" y="539"/>
                    </a:cubicBezTo>
                    <a:cubicBezTo>
                      <a:pt x="1" y="1250"/>
                      <a:pt x="1" y="2410"/>
                      <a:pt x="719" y="3129"/>
                    </a:cubicBezTo>
                    <a:cubicBezTo>
                      <a:pt x="1075" y="3485"/>
                      <a:pt x="1543" y="3662"/>
                      <a:pt x="2011" y="3662"/>
                    </a:cubicBezTo>
                    <a:cubicBezTo>
                      <a:pt x="2480" y="3662"/>
                      <a:pt x="2950" y="3485"/>
                      <a:pt x="3309" y="3129"/>
                    </a:cubicBezTo>
                    <a:cubicBezTo>
                      <a:pt x="4020" y="2410"/>
                      <a:pt x="4020" y="1250"/>
                      <a:pt x="3309" y="539"/>
                    </a:cubicBezTo>
                    <a:cubicBezTo>
                      <a:pt x="2950" y="180"/>
                      <a:pt x="2480" y="0"/>
                      <a:pt x="2011" y="0"/>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1" name="Google Shape;2341;p44"/>
              <p:cNvSpPr/>
              <p:nvPr/>
            </p:nvSpPr>
            <p:spPr>
              <a:xfrm>
                <a:off x="4201112" y="2281683"/>
                <a:ext cx="380776" cy="53276"/>
              </a:xfrm>
              <a:custGeom>
                <a:rect b="b" l="l" r="r" t="t"/>
                <a:pathLst>
                  <a:path extrusionOk="0" h="727" w="5196">
                    <a:moveTo>
                      <a:pt x="1" y="0"/>
                    </a:moveTo>
                    <a:lnTo>
                      <a:pt x="1" y="726"/>
                    </a:lnTo>
                    <a:lnTo>
                      <a:pt x="5196" y="726"/>
                    </a:lnTo>
                    <a:lnTo>
                      <a:pt x="5196" y="0"/>
                    </a:ln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2342" name="Google Shape;2342;p44"/>
              <p:cNvSpPr/>
              <p:nvPr/>
            </p:nvSpPr>
            <p:spPr>
              <a:xfrm>
                <a:off x="4563206" y="2281683"/>
                <a:ext cx="381289" cy="53276"/>
              </a:xfrm>
              <a:custGeom>
                <a:rect b="b" l="l" r="r" t="t"/>
                <a:pathLst>
                  <a:path extrusionOk="0" h="727" w="5203">
                    <a:moveTo>
                      <a:pt x="0" y="0"/>
                    </a:moveTo>
                    <a:lnTo>
                      <a:pt x="0" y="726"/>
                    </a:lnTo>
                    <a:lnTo>
                      <a:pt x="5203" y="726"/>
                    </a:lnTo>
                    <a:lnTo>
                      <a:pt x="5203" y="0"/>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3" name="Google Shape;2343;p44"/>
              <p:cNvSpPr/>
              <p:nvPr/>
            </p:nvSpPr>
            <p:spPr>
              <a:xfrm>
                <a:off x="4143511" y="2543305"/>
                <a:ext cx="444971" cy="53350"/>
              </a:xfrm>
              <a:custGeom>
                <a:rect b="b" l="l" r="r" t="t"/>
                <a:pathLst>
                  <a:path extrusionOk="0" h="728" w="6072">
                    <a:moveTo>
                      <a:pt x="1" y="1"/>
                    </a:moveTo>
                    <a:lnTo>
                      <a:pt x="1" y="727"/>
                    </a:lnTo>
                    <a:lnTo>
                      <a:pt x="6071" y="727"/>
                    </a:lnTo>
                    <a:lnTo>
                      <a:pt x="6071" y="1"/>
                    </a:ln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2344" name="Google Shape;2344;p44"/>
              <p:cNvSpPr/>
              <p:nvPr/>
            </p:nvSpPr>
            <p:spPr>
              <a:xfrm>
                <a:off x="4567016" y="2543305"/>
                <a:ext cx="445484" cy="53350"/>
              </a:xfrm>
              <a:custGeom>
                <a:rect b="b" l="l" r="r" t="t"/>
                <a:pathLst>
                  <a:path extrusionOk="0" h="728" w="6079">
                    <a:moveTo>
                      <a:pt x="1" y="1"/>
                    </a:moveTo>
                    <a:lnTo>
                      <a:pt x="1" y="727"/>
                    </a:lnTo>
                    <a:lnTo>
                      <a:pt x="6079" y="727"/>
                    </a:lnTo>
                    <a:lnTo>
                      <a:pt x="6079" y="1"/>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5" name="Google Shape;2345;p44"/>
              <p:cNvSpPr/>
              <p:nvPr/>
            </p:nvSpPr>
            <p:spPr>
              <a:xfrm>
                <a:off x="4143511" y="3057388"/>
                <a:ext cx="444971" cy="53276"/>
              </a:xfrm>
              <a:custGeom>
                <a:rect b="b" l="l" r="r" t="t"/>
                <a:pathLst>
                  <a:path extrusionOk="0" h="727" w="6072">
                    <a:moveTo>
                      <a:pt x="1" y="0"/>
                    </a:moveTo>
                    <a:lnTo>
                      <a:pt x="1" y="726"/>
                    </a:lnTo>
                    <a:lnTo>
                      <a:pt x="6071" y="726"/>
                    </a:lnTo>
                    <a:lnTo>
                      <a:pt x="6071" y="0"/>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6" name="Google Shape;2346;p44"/>
              <p:cNvSpPr/>
              <p:nvPr/>
            </p:nvSpPr>
            <p:spPr>
              <a:xfrm>
                <a:off x="4567016" y="3057388"/>
                <a:ext cx="445484" cy="53276"/>
              </a:xfrm>
              <a:custGeom>
                <a:rect b="b" l="l" r="r" t="t"/>
                <a:pathLst>
                  <a:path extrusionOk="0" h="727" w="6079">
                    <a:moveTo>
                      <a:pt x="1" y="0"/>
                    </a:moveTo>
                    <a:lnTo>
                      <a:pt x="1" y="726"/>
                    </a:lnTo>
                    <a:lnTo>
                      <a:pt x="6079" y="726"/>
                    </a:lnTo>
                    <a:lnTo>
                      <a:pt x="6079" y="0"/>
                    </a:ln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7" name="Google Shape;2347;p44"/>
              <p:cNvSpPr/>
              <p:nvPr/>
            </p:nvSpPr>
            <p:spPr>
              <a:xfrm>
                <a:off x="4143511" y="2791296"/>
                <a:ext cx="444971" cy="53276"/>
              </a:xfrm>
              <a:custGeom>
                <a:rect b="b" l="l" r="r" t="t"/>
                <a:pathLst>
                  <a:path extrusionOk="0" h="727" w="6072">
                    <a:moveTo>
                      <a:pt x="1" y="0"/>
                    </a:moveTo>
                    <a:lnTo>
                      <a:pt x="1" y="727"/>
                    </a:lnTo>
                    <a:lnTo>
                      <a:pt x="6071" y="727"/>
                    </a:lnTo>
                    <a:lnTo>
                      <a:pt x="6071" y="0"/>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8" name="Google Shape;2348;p44"/>
              <p:cNvSpPr/>
              <p:nvPr/>
            </p:nvSpPr>
            <p:spPr>
              <a:xfrm>
                <a:off x="4567016" y="2791296"/>
                <a:ext cx="445484" cy="53276"/>
              </a:xfrm>
              <a:custGeom>
                <a:rect b="b" l="l" r="r" t="t"/>
                <a:pathLst>
                  <a:path extrusionOk="0" h="727" w="6079">
                    <a:moveTo>
                      <a:pt x="1" y="0"/>
                    </a:moveTo>
                    <a:lnTo>
                      <a:pt x="1" y="727"/>
                    </a:lnTo>
                    <a:lnTo>
                      <a:pt x="6079" y="727"/>
                    </a:lnTo>
                    <a:lnTo>
                      <a:pt x="6079" y="0"/>
                    </a:ln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9" name="Google Shape;2349;p44"/>
              <p:cNvSpPr/>
              <p:nvPr/>
            </p:nvSpPr>
            <p:spPr>
              <a:xfrm>
                <a:off x="4270218" y="2028782"/>
                <a:ext cx="310571" cy="53276"/>
              </a:xfrm>
              <a:custGeom>
                <a:rect b="b" l="l" r="r" t="t"/>
                <a:pathLst>
                  <a:path extrusionOk="0" h="727" w="4238">
                    <a:moveTo>
                      <a:pt x="1" y="0"/>
                    </a:moveTo>
                    <a:lnTo>
                      <a:pt x="1" y="727"/>
                    </a:lnTo>
                    <a:lnTo>
                      <a:pt x="4238" y="727"/>
                    </a:lnTo>
                    <a:lnTo>
                      <a:pt x="4238" y="0"/>
                    </a:ln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2350" name="Google Shape;2350;p44"/>
              <p:cNvSpPr/>
              <p:nvPr/>
            </p:nvSpPr>
            <p:spPr>
              <a:xfrm>
                <a:off x="4565917" y="2028782"/>
                <a:ext cx="310571" cy="53276"/>
              </a:xfrm>
              <a:custGeom>
                <a:rect b="b" l="l" r="r" t="t"/>
                <a:pathLst>
                  <a:path extrusionOk="0" h="727" w="4238">
                    <a:moveTo>
                      <a:pt x="1" y="0"/>
                    </a:moveTo>
                    <a:lnTo>
                      <a:pt x="1" y="727"/>
                    </a:lnTo>
                    <a:lnTo>
                      <a:pt x="4237" y="727"/>
                    </a:lnTo>
                    <a:lnTo>
                      <a:pt x="4237" y="0"/>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1" name="Google Shape;2351;p44"/>
              <p:cNvSpPr/>
              <p:nvPr/>
            </p:nvSpPr>
            <p:spPr>
              <a:xfrm>
                <a:off x="4270218" y="3319010"/>
                <a:ext cx="310571" cy="53276"/>
              </a:xfrm>
              <a:custGeom>
                <a:rect b="b" l="l" r="r" t="t"/>
                <a:pathLst>
                  <a:path extrusionOk="0" h="727" w="4238">
                    <a:moveTo>
                      <a:pt x="1" y="1"/>
                    </a:moveTo>
                    <a:lnTo>
                      <a:pt x="1" y="727"/>
                    </a:lnTo>
                    <a:lnTo>
                      <a:pt x="4238" y="727"/>
                    </a:lnTo>
                    <a:lnTo>
                      <a:pt x="4238" y="1"/>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2" name="Google Shape;2352;p44"/>
              <p:cNvSpPr/>
              <p:nvPr/>
            </p:nvSpPr>
            <p:spPr>
              <a:xfrm>
                <a:off x="4565917" y="3319010"/>
                <a:ext cx="310571" cy="53276"/>
              </a:xfrm>
              <a:custGeom>
                <a:rect b="b" l="l" r="r" t="t"/>
                <a:pathLst>
                  <a:path extrusionOk="0" h="727" w="4238">
                    <a:moveTo>
                      <a:pt x="1" y="1"/>
                    </a:moveTo>
                    <a:lnTo>
                      <a:pt x="1" y="727"/>
                    </a:lnTo>
                    <a:lnTo>
                      <a:pt x="4237" y="727"/>
                    </a:lnTo>
                    <a:lnTo>
                      <a:pt x="4237" y="1"/>
                    </a:ln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3" name="Google Shape;2353;p44"/>
              <p:cNvSpPr/>
              <p:nvPr/>
            </p:nvSpPr>
            <p:spPr>
              <a:xfrm>
                <a:off x="4567016" y="4099625"/>
                <a:ext cx="445484" cy="52763"/>
              </a:xfrm>
              <a:custGeom>
                <a:rect b="b" l="l" r="r" t="t"/>
                <a:pathLst>
                  <a:path extrusionOk="0" h="720" w="6079">
                    <a:moveTo>
                      <a:pt x="1" y="1"/>
                    </a:moveTo>
                    <a:lnTo>
                      <a:pt x="1" y="719"/>
                    </a:lnTo>
                    <a:lnTo>
                      <a:pt x="6079" y="719"/>
                    </a:lnTo>
                    <a:lnTo>
                      <a:pt x="6079" y="1"/>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4" name="Google Shape;2354;p44"/>
              <p:cNvSpPr/>
              <p:nvPr/>
            </p:nvSpPr>
            <p:spPr>
              <a:xfrm>
                <a:off x="4143511" y="4099625"/>
                <a:ext cx="444971" cy="52763"/>
              </a:xfrm>
              <a:custGeom>
                <a:rect b="b" l="l" r="r" t="t"/>
                <a:pathLst>
                  <a:path extrusionOk="0" h="720" w="6072">
                    <a:moveTo>
                      <a:pt x="1" y="1"/>
                    </a:moveTo>
                    <a:lnTo>
                      <a:pt x="1" y="719"/>
                    </a:lnTo>
                    <a:lnTo>
                      <a:pt x="6071" y="719"/>
                    </a:lnTo>
                    <a:lnTo>
                      <a:pt x="6071" y="1"/>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5" name="Google Shape;2355;p44"/>
              <p:cNvSpPr/>
              <p:nvPr/>
            </p:nvSpPr>
            <p:spPr>
              <a:xfrm>
                <a:off x="4574711" y="3838003"/>
                <a:ext cx="310571" cy="53276"/>
              </a:xfrm>
              <a:custGeom>
                <a:rect b="b" l="l" r="r" t="t"/>
                <a:pathLst>
                  <a:path extrusionOk="0" h="727" w="4238">
                    <a:moveTo>
                      <a:pt x="0" y="0"/>
                    </a:moveTo>
                    <a:lnTo>
                      <a:pt x="0" y="726"/>
                    </a:lnTo>
                    <a:lnTo>
                      <a:pt x="4237" y="726"/>
                    </a:lnTo>
                    <a:lnTo>
                      <a:pt x="4237" y="0"/>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6" name="Google Shape;2356;p44"/>
              <p:cNvSpPr/>
              <p:nvPr/>
            </p:nvSpPr>
            <p:spPr>
              <a:xfrm>
                <a:off x="4279012" y="3838003"/>
                <a:ext cx="310571" cy="53276"/>
              </a:xfrm>
              <a:custGeom>
                <a:rect b="b" l="l" r="r" t="t"/>
                <a:pathLst>
                  <a:path extrusionOk="0" h="727" w="4238">
                    <a:moveTo>
                      <a:pt x="1" y="0"/>
                    </a:moveTo>
                    <a:lnTo>
                      <a:pt x="1" y="726"/>
                    </a:lnTo>
                    <a:lnTo>
                      <a:pt x="4237" y="726"/>
                    </a:lnTo>
                    <a:lnTo>
                      <a:pt x="4237" y="0"/>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57" name="Google Shape;2357;p44"/>
            <p:cNvGrpSpPr/>
            <p:nvPr/>
          </p:nvGrpSpPr>
          <p:grpSpPr>
            <a:xfrm>
              <a:off x="127351" y="4159605"/>
              <a:ext cx="613331" cy="297113"/>
              <a:chOff x="4379450" y="1472663"/>
              <a:chExt cx="3161500" cy="1531513"/>
            </a:xfrm>
          </p:grpSpPr>
          <p:pic>
            <p:nvPicPr>
              <p:cNvPr id="2358" name="Google Shape;2358;p44"/>
              <p:cNvPicPr preferRelativeResize="0"/>
              <p:nvPr/>
            </p:nvPicPr>
            <p:blipFill>
              <a:blip r:embed="rId7">
                <a:alphaModFix/>
              </a:blip>
              <a:stretch>
                <a:fillRect/>
              </a:stretch>
            </p:blipFill>
            <p:spPr>
              <a:xfrm>
                <a:off x="5940750" y="1651625"/>
                <a:ext cx="1600200" cy="1352550"/>
              </a:xfrm>
              <a:prstGeom prst="rect">
                <a:avLst/>
              </a:prstGeom>
              <a:noFill/>
              <a:ln>
                <a:noFill/>
              </a:ln>
            </p:spPr>
          </p:pic>
          <p:pic>
            <p:nvPicPr>
              <p:cNvPr id="2359" name="Google Shape;2359;p44"/>
              <p:cNvPicPr preferRelativeResize="0"/>
              <p:nvPr/>
            </p:nvPicPr>
            <p:blipFill>
              <a:blip r:embed="rId8">
                <a:alphaModFix/>
              </a:blip>
              <a:stretch>
                <a:fillRect/>
              </a:stretch>
            </p:blipFill>
            <p:spPr>
              <a:xfrm>
                <a:off x="4379450" y="1472663"/>
                <a:ext cx="1466850" cy="1171575"/>
              </a:xfrm>
              <a:prstGeom prst="rect">
                <a:avLst/>
              </a:prstGeom>
              <a:noFill/>
              <a:ln>
                <a:noFill/>
              </a:ln>
            </p:spPr>
          </p:pic>
        </p:grpSp>
        <p:sp>
          <p:nvSpPr>
            <p:cNvPr id="2360" name="Google Shape;2360;p44"/>
            <p:cNvSpPr/>
            <p:nvPr/>
          </p:nvSpPr>
          <p:spPr>
            <a:xfrm rot="-4212067">
              <a:off x="296686" y="4246825"/>
              <a:ext cx="247107" cy="469838"/>
            </a:xfrm>
            <a:prstGeom prst="chord">
              <a:avLst>
                <a:gd fmla="val 5072480" name="adj1"/>
                <a:gd fmla="val 13876752" name="adj2"/>
              </a:avLst>
            </a:prstGeom>
            <a:solidFill>
              <a:srgbClr val="191919"/>
            </a:solid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1" name="Google Shape;2361;p44"/>
            <p:cNvSpPr/>
            <p:nvPr/>
          </p:nvSpPr>
          <p:spPr>
            <a:xfrm>
              <a:off x="267183" y="4526945"/>
              <a:ext cx="377100" cy="8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2" name="Google Shape;2362;p44"/>
            <p:cNvSpPr/>
            <p:nvPr/>
          </p:nvSpPr>
          <p:spPr>
            <a:xfrm rot="5981327">
              <a:off x="601678" y="4078145"/>
              <a:ext cx="62390" cy="218640"/>
            </a:xfrm>
            <a:prstGeom prst="moon">
              <a:avLst>
                <a:gd fmla="val 34344" name="adj"/>
              </a:avLst>
            </a:prstGeom>
            <a:solidFill>
              <a:srgbClr val="191919"/>
            </a:solid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3" name="Google Shape;2363;p44"/>
            <p:cNvSpPr/>
            <p:nvPr/>
          </p:nvSpPr>
          <p:spPr>
            <a:xfrm flipH="1" rot="-6049381">
              <a:off x="198496" y="4027161"/>
              <a:ext cx="62308" cy="214277"/>
            </a:xfrm>
            <a:prstGeom prst="moon">
              <a:avLst>
                <a:gd fmla="val 34344" name="adj"/>
              </a:avLst>
            </a:prstGeom>
            <a:solidFill>
              <a:srgbClr val="191919"/>
            </a:solid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7" name="Shape 2367"/>
        <p:cNvGrpSpPr/>
        <p:nvPr/>
      </p:nvGrpSpPr>
      <p:grpSpPr>
        <a:xfrm>
          <a:off x="0" y="0"/>
          <a:ext cx="0" cy="0"/>
          <a:chOff x="0" y="0"/>
          <a:chExt cx="0" cy="0"/>
        </a:xfrm>
      </p:grpSpPr>
      <p:grpSp>
        <p:nvGrpSpPr>
          <p:cNvPr id="2368" name="Google Shape;2368;p45"/>
          <p:cNvGrpSpPr/>
          <p:nvPr/>
        </p:nvGrpSpPr>
        <p:grpSpPr>
          <a:xfrm>
            <a:off x="1021399" y="3978108"/>
            <a:ext cx="6953820" cy="1117347"/>
            <a:chOff x="1174221" y="4105350"/>
            <a:chExt cx="6800802" cy="835150"/>
          </a:xfrm>
        </p:grpSpPr>
        <p:pic>
          <p:nvPicPr>
            <p:cNvPr id="2369" name="Google Shape;2369;p45"/>
            <p:cNvPicPr preferRelativeResize="0"/>
            <p:nvPr/>
          </p:nvPicPr>
          <p:blipFill rotWithShape="1">
            <a:blip r:embed="rId3">
              <a:alphaModFix/>
            </a:blip>
            <a:srcRect b="0" l="41523" r="0" t="0"/>
            <a:stretch/>
          </p:blipFill>
          <p:spPr>
            <a:xfrm flipH="1">
              <a:off x="1174221" y="4106175"/>
              <a:ext cx="280175" cy="834325"/>
            </a:xfrm>
            <a:prstGeom prst="rect">
              <a:avLst/>
            </a:prstGeom>
            <a:noFill/>
            <a:ln>
              <a:noFill/>
            </a:ln>
          </p:spPr>
        </p:pic>
        <p:pic>
          <p:nvPicPr>
            <p:cNvPr id="2370" name="Google Shape;2370;p45"/>
            <p:cNvPicPr preferRelativeResize="0"/>
            <p:nvPr/>
          </p:nvPicPr>
          <p:blipFill rotWithShape="1">
            <a:blip r:embed="rId3">
              <a:alphaModFix/>
            </a:blip>
            <a:srcRect b="0" l="0" r="61701" t="0"/>
            <a:stretch/>
          </p:blipFill>
          <p:spPr>
            <a:xfrm flipH="1">
              <a:off x="7780123" y="4106175"/>
              <a:ext cx="194900" cy="834325"/>
            </a:xfrm>
            <a:prstGeom prst="rect">
              <a:avLst/>
            </a:prstGeom>
            <a:noFill/>
            <a:ln>
              <a:noFill/>
            </a:ln>
          </p:spPr>
        </p:pic>
        <p:pic>
          <p:nvPicPr>
            <p:cNvPr id="2371" name="Google Shape;2371;p45"/>
            <p:cNvPicPr preferRelativeResize="0"/>
            <p:nvPr/>
          </p:nvPicPr>
          <p:blipFill rotWithShape="1">
            <a:blip r:embed="rId3">
              <a:alphaModFix/>
            </a:blip>
            <a:srcRect b="0" l="34922" r="49400" t="0"/>
            <a:stretch/>
          </p:blipFill>
          <p:spPr>
            <a:xfrm flipH="1">
              <a:off x="1451375" y="4105350"/>
              <a:ext cx="6370450" cy="834325"/>
            </a:xfrm>
            <a:prstGeom prst="rect">
              <a:avLst/>
            </a:prstGeom>
            <a:noFill/>
            <a:ln>
              <a:noFill/>
            </a:ln>
          </p:spPr>
        </p:pic>
      </p:grpSp>
      <p:pic>
        <p:nvPicPr>
          <p:cNvPr id="2372" name="Google Shape;2372;p45"/>
          <p:cNvPicPr preferRelativeResize="0"/>
          <p:nvPr/>
        </p:nvPicPr>
        <p:blipFill rotWithShape="1">
          <a:blip r:embed="rId4">
            <a:alphaModFix/>
          </a:blip>
          <a:srcRect b="23541" l="9015" r="15914" t="0"/>
          <a:stretch/>
        </p:blipFill>
        <p:spPr>
          <a:xfrm>
            <a:off x="481613" y="199300"/>
            <a:ext cx="8036787" cy="3655010"/>
          </a:xfrm>
          <a:prstGeom prst="rect">
            <a:avLst/>
          </a:prstGeom>
          <a:noFill/>
          <a:ln>
            <a:noFill/>
          </a:ln>
        </p:spPr>
      </p:pic>
      <p:sp>
        <p:nvSpPr>
          <p:cNvPr id="2373" name="Google Shape;2373;p45"/>
          <p:cNvSpPr/>
          <p:nvPr/>
        </p:nvSpPr>
        <p:spPr>
          <a:xfrm>
            <a:off x="446950" y="152400"/>
            <a:ext cx="492300" cy="726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74" name="Google Shape;2374;p45"/>
          <p:cNvPicPr preferRelativeResize="0"/>
          <p:nvPr/>
        </p:nvPicPr>
        <p:blipFill rotWithShape="1">
          <a:blip r:embed="rId4">
            <a:alphaModFix/>
          </a:blip>
          <a:srcRect b="44434" l="1287" r="66928" t="51412"/>
          <a:stretch/>
        </p:blipFill>
        <p:spPr>
          <a:xfrm>
            <a:off x="-375550" y="2649600"/>
            <a:ext cx="3437501" cy="206627"/>
          </a:xfrm>
          <a:prstGeom prst="rect">
            <a:avLst/>
          </a:prstGeom>
          <a:noFill/>
          <a:ln>
            <a:noFill/>
          </a:ln>
        </p:spPr>
      </p:pic>
      <p:sp>
        <p:nvSpPr>
          <p:cNvPr id="2375" name="Google Shape;2375;p45"/>
          <p:cNvSpPr/>
          <p:nvPr/>
        </p:nvSpPr>
        <p:spPr>
          <a:xfrm>
            <a:off x="2379600" y="2574000"/>
            <a:ext cx="720000" cy="360000"/>
          </a:xfrm>
          <a:prstGeom prst="rect">
            <a:avLst/>
          </a:prstGeom>
          <a:noFill/>
          <a:ln cap="flat" cmpd="sng" w="38100">
            <a:solidFill>
              <a:srgbClr val="351C7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6" name="Google Shape;2376;p45"/>
          <p:cNvSpPr txBox="1"/>
          <p:nvPr/>
        </p:nvSpPr>
        <p:spPr>
          <a:xfrm>
            <a:off x="1481400" y="3006000"/>
            <a:ext cx="2516400" cy="62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a:solidFill>
                  <a:srgbClr val="FFFF00"/>
                </a:solidFill>
                <a:latin typeface="Press Start 2P"/>
                <a:ea typeface="Press Start 2P"/>
                <a:cs typeface="Press Start 2P"/>
                <a:sym typeface="Press Start 2P"/>
              </a:rPr>
              <a:t>STOP</a:t>
            </a:r>
            <a:endParaRPr sz="1200">
              <a:solidFill>
                <a:srgbClr val="FFFF00"/>
              </a:solidFill>
            </a:endParaRPr>
          </a:p>
        </p:txBody>
      </p:sp>
      <p:sp>
        <p:nvSpPr>
          <p:cNvPr id="2377" name="Google Shape;2377;p45"/>
          <p:cNvSpPr txBox="1"/>
          <p:nvPr/>
        </p:nvSpPr>
        <p:spPr>
          <a:xfrm>
            <a:off x="8371050" y="4667725"/>
            <a:ext cx="720000" cy="36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2000">
                <a:latin typeface="Press Start 2P"/>
                <a:ea typeface="Press Start 2P"/>
                <a:cs typeface="Press Start 2P"/>
                <a:sym typeface="Press Start 2P"/>
              </a:rPr>
              <a:t>14</a:t>
            </a:r>
            <a:endParaRPr sz="2000">
              <a:latin typeface="Press Start 2P"/>
              <a:ea typeface="Press Start 2P"/>
              <a:cs typeface="Press Start 2P"/>
              <a:sym typeface="Press Start 2P"/>
            </a:endParaRPr>
          </a:p>
        </p:txBody>
      </p:sp>
      <p:sp>
        <p:nvSpPr>
          <p:cNvPr id="2378" name="Google Shape;2378;p45"/>
          <p:cNvSpPr txBox="1"/>
          <p:nvPr/>
        </p:nvSpPr>
        <p:spPr>
          <a:xfrm>
            <a:off x="1202400" y="4017600"/>
            <a:ext cx="6738000" cy="9387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 sz="1100">
                <a:solidFill>
                  <a:schemeClr val="dk1"/>
                </a:solidFill>
                <a:latin typeface="Press Start 2P"/>
                <a:ea typeface="Press Start 2P"/>
                <a:cs typeface="Press Start 2P"/>
                <a:sym typeface="Press Start 2P"/>
              </a:rPr>
              <a:t>La elongación continúa hasta que se alcanza un codón de terminación. Hay tres codones de parada: UAA, UAG y UGA. Estos codones no codifican ningún aminoácido. Ahora todas las partes se liberan para traducir un nuevo ARNm.</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l">
              <a:spcBef>
                <a:spcPts val="0"/>
              </a:spcBef>
              <a:spcAft>
                <a:spcPts val="0"/>
              </a:spcAft>
              <a:buNone/>
            </a:pPr>
            <a:r>
              <a:t/>
            </a:r>
            <a:endParaRPr>
              <a:solidFill>
                <a:schemeClr val="dk1"/>
              </a:solidFill>
            </a:endParaRPr>
          </a:p>
        </p:txBody>
      </p:sp>
      <p:grpSp>
        <p:nvGrpSpPr>
          <p:cNvPr id="2379" name="Google Shape;2379;p45"/>
          <p:cNvGrpSpPr/>
          <p:nvPr/>
        </p:nvGrpSpPr>
        <p:grpSpPr>
          <a:xfrm>
            <a:off x="118800" y="3966301"/>
            <a:ext cx="627023" cy="990009"/>
            <a:chOff x="118800" y="3966301"/>
            <a:chExt cx="627023" cy="990009"/>
          </a:xfrm>
        </p:grpSpPr>
        <p:grpSp>
          <p:nvGrpSpPr>
            <p:cNvPr id="2380" name="Google Shape;2380;p45"/>
            <p:cNvGrpSpPr/>
            <p:nvPr/>
          </p:nvGrpSpPr>
          <p:grpSpPr>
            <a:xfrm>
              <a:off x="253789" y="3966301"/>
              <a:ext cx="381646" cy="990009"/>
              <a:chOff x="3992694" y="1192179"/>
              <a:chExt cx="1158609" cy="3018322"/>
            </a:xfrm>
          </p:grpSpPr>
          <p:sp>
            <p:nvSpPr>
              <p:cNvPr id="2381" name="Google Shape;2381;p45"/>
              <p:cNvSpPr/>
              <p:nvPr/>
            </p:nvSpPr>
            <p:spPr>
              <a:xfrm>
                <a:off x="4201112" y="1248680"/>
                <a:ext cx="380776" cy="53276"/>
              </a:xfrm>
              <a:custGeom>
                <a:rect b="b" l="l" r="r" t="t"/>
                <a:pathLst>
                  <a:path extrusionOk="0" h="727" w="5196">
                    <a:moveTo>
                      <a:pt x="1" y="1"/>
                    </a:moveTo>
                    <a:lnTo>
                      <a:pt x="1" y="727"/>
                    </a:lnTo>
                    <a:lnTo>
                      <a:pt x="5196" y="727"/>
                    </a:lnTo>
                    <a:lnTo>
                      <a:pt x="5196" y="1"/>
                    </a:ln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2" name="Google Shape;2382;p45"/>
              <p:cNvSpPr/>
              <p:nvPr/>
            </p:nvSpPr>
            <p:spPr>
              <a:xfrm>
                <a:off x="4563206" y="1248680"/>
                <a:ext cx="381289" cy="53276"/>
              </a:xfrm>
              <a:custGeom>
                <a:rect b="b" l="l" r="r" t="t"/>
                <a:pathLst>
                  <a:path extrusionOk="0" h="727" w="5203">
                    <a:moveTo>
                      <a:pt x="0" y="1"/>
                    </a:moveTo>
                    <a:lnTo>
                      <a:pt x="0" y="727"/>
                    </a:lnTo>
                    <a:lnTo>
                      <a:pt x="5203" y="727"/>
                    </a:lnTo>
                    <a:lnTo>
                      <a:pt x="5203" y="1"/>
                    </a:ln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3" name="Google Shape;2383;p45"/>
              <p:cNvSpPr/>
              <p:nvPr/>
            </p:nvSpPr>
            <p:spPr>
              <a:xfrm>
                <a:off x="4270218" y="1505465"/>
                <a:ext cx="310571" cy="53276"/>
              </a:xfrm>
              <a:custGeom>
                <a:rect b="b" l="l" r="r" t="t"/>
                <a:pathLst>
                  <a:path extrusionOk="0" h="727" w="4238">
                    <a:moveTo>
                      <a:pt x="1" y="0"/>
                    </a:moveTo>
                    <a:lnTo>
                      <a:pt x="1" y="726"/>
                    </a:lnTo>
                    <a:lnTo>
                      <a:pt x="4238" y="726"/>
                    </a:lnTo>
                    <a:lnTo>
                      <a:pt x="4238" y="0"/>
                    </a:ln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4" name="Google Shape;2384;p45"/>
              <p:cNvSpPr/>
              <p:nvPr/>
            </p:nvSpPr>
            <p:spPr>
              <a:xfrm>
                <a:off x="4565917" y="1505465"/>
                <a:ext cx="310571" cy="53276"/>
              </a:xfrm>
              <a:custGeom>
                <a:rect b="b" l="l" r="r" t="t"/>
                <a:pathLst>
                  <a:path extrusionOk="0" h="727" w="4238">
                    <a:moveTo>
                      <a:pt x="1" y="0"/>
                    </a:moveTo>
                    <a:lnTo>
                      <a:pt x="1" y="726"/>
                    </a:lnTo>
                    <a:lnTo>
                      <a:pt x="4237" y="726"/>
                    </a:lnTo>
                    <a:lnTo>
                      <a:pt x="4237" y="0"/>
                    </a:ln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5" name="Google Shape;2385;p45"/>
              <p:cNvSpPr/>
              <p:nvPr/>
            </p:nvSpPr>
            <p:spPr>
              <a:xfrm>
                <a:off x="4037617" y="1192179"/>
                <a:ext cx="200354" cy="171774"/>
              </a:xfrm>
              <a:custGeom>
                <a:rect b="b" l="l" r="r" t="t"/>
                <a:pathLst>
                  <a:path extrusionOk="0" h="2344" w="2734">
                    <a:moveTo>
                      <a:pt x="1565" y="1"/>
                    </a:moveTo>
                    <a:cubicBezTo>
                      <a:pt x="517" y="1"/>
                      <a:pt x="1" y="1266"/>
                      <a:pt x="734" y="2000"/>
                    </a:cubicBezTo>
                    <a:cubicBezTo>
                      <a:pt x="974" y="2237"/>
                      <a:pt x="1269" y="2344"/>
                      <a:pt x="1557" y="2344"/>
                    </a:cubicBezTo>
                    <a:cubicBezTo>
                      <a:pt x="2158" y="2344"/>
                      <a:pt x="2733" y="1880"/>
                      <a:pt x="2733" y="1176"/>
                    </a:cubicBezTo>
                    <a:cubicBezTo>
                      <a:pt x="2733" y="525"/>
                      <a:pt x="2209" y="1"/>
                      <a:pt x="1565" y="1"/>
                    </a:cubicBez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6" name="Google Shape;2386;p45"/>
              <p:cNvSpPr/>
              <p:nvPr/>
            </p:nvSpPr>
            <p:spPr>
              <a:xfrm>
                <a:off x="4037617" y="1192179"/>
                <a:ext cx="200354" cy="171774"/>
              </a:xfrm>
              <a:custGeom>
                <a:rect b="b" l="l" r="r" t="t"/>
                <a:pathLst>
                  <a:path extrusionOk="0" h="2344" w="2734">
                    <a:moveTo>
                      <a:pt x="1565" y="1"/>
                    </a:moveTo>
                    <a:cubicBezTo>
                      <a:pt x="517" y="1"/>
                      <a:pt x="1" y="1266"/>
                      <a:pt x="734" y="2000"/>
                    </a:cubicBezTo>
                    <a:cubicBezTo>
                      <a:pt x="974" y="2237"/>
                      <a:pt x="1269" y="2344"/>
                      <a:pt x="1557" y="2344"/>
                    </a:cubicBezTo>
                    <a:cubicBezTo>
                      <a:pt x="2158" y="2344"/>
                      <a:pt x="2733" y="1880"/>
                      <a:pt x="2733" y="1176"/>
                    </a:cubicBezTo>
                    <a:cubicBezTo>
                      <a:pt x="2733" y="525"/>
                      <a:pt x="2209" y="1"/>
                      <a:pt x="1565" y="1"/>
                    </a:cubicBez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7" name="Google Shape;2387;p45"/>
              <p:cNvSpPr/>
              <p:nvPr/>
            </p:nvSpPr>
            <p:spPr>
              <a:xfrm>
                <a:off x="4197301" y="1452261"/>
                <a:ext cx="200281" cy="171994"/>
              </a:xfrm>
              <a:custGeom>
                <a:rect b="b" l="l" r="r" t="t"/>
                <a:pathLst>
                  <a:path extrusionOk="0" h="2347" w="2733">
                    <a:moveTo>
                      <a:pt x="1565" y="0"/>
                    </a:moveTo>
                    <a:cubicBezTo>
                      <a:pt x="517" y="0"/>
                      <a:pt x="0" y="1265"/>
                      <a:pt x="734" y="1999"/>
                    </a:cubicBezTo>
                    <a:cubicBezTo>
                      <a:pt x="974" y="2239"/>
                      <a:pt x="1268" y="2346"/>
                      <a:pt x="1556" y="2346"/>
                    </a:cubicBezTo>
                    <a:cubicBezTo>
                      <a:pt x="2158" y="2346"/>
                      <a:pt x="2732" y="1879"/>
                      <a:pt x="2732" y="1175"/>
                    </a:cubicBezTo>
                    <a:cubicBezTo>
                      <a:pt x="2732" y="524"/>
                      <a:pt x="2208" y="0"/>
                      <a:pt x="1565" y="0"/>
                    </a:cubicBez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8" name="Google Shape;2388;p45"/>
              <p:cNvSpPr/>
              <p:nvPr/>
            </p:nvSpPr>
            <p:spPr>
              <a:xfrm>
                <a:off x="4920829" y="1192179"/>
                <a:ext cx="200354" cy="171774"/>
              </a:xfrm>
              <a:custGeom>
                <a:rect b="b" l="l" r="r" t="t"/>
                <a:pathLst>
                  <a:path extrusionOk="0" h="2344" w="2734">
                    <a:moveTo>
                      <a:pt x="1169" y="1"/>
                    </a:moveTo>
                    <a:cubicBezTo>
                      <a:pt x="525" y="1"/>
                      <a:pt x="1" y="525"/>
                      <a:pt x="1" y="1176"/>
                    </a:cubicBezTo>
                    <a:cubicBezTo>
                      <a:pt x="1" y="1880"/>
                      <a:pt x="576" y="2344"/>
                      <a:pt x="1175" y="2344"/>
                    </a:cubicBezTo>
                    <a:cubicBezTo>
                      <a:pt x="1462" y="2344"/>
                      <a:pt x="1754" y="2237"/>
                      <a:pt x="1992" y="2000"/>
                    </a:cubicBezTo>
                    <a:cubicBezTo>
                      <a:pt x="2733" y="1266"/>
                      <a:pt x="2209" y="1"/>
                      <a:pt x="1169" y="1"/>
                    </a:cubicBez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9" name="Google Shape;2389;p45"/>
              <p:cNvSpPr/>
              <p:nvPr/>
            </p:nvSpPr>
            <p:spPr>
              <a:xfrm>
                <a:off x="4920829" y="1192179"/>
                <a:ext cx="200354" cy="171774"/>
              </a:xfrm>
              <a:custGeom>
                <a:rect b="b" l="l" r="r" t="t"/>
                <a:pathLst>
                  <a:path extrusionOk="0" h="2344" w="2734">
                    <a:moveTo>
                      <a:pt x="1169" y="1"/>
                    </a:moveTo>
                    <a:cubicBezTo>
                      <a:pt x="525" y="1"/>
                      <a:pt x="1" y="525"/>
                      <a:pt x="1" y="1176"/>
                    </a:cubicBezTo>
                    <a:cubicBezTo>
                      <a:pt x="1" y="1880"/>
                      <a:pt x="576" y="2344"/>
                      <a:pt x="1175" y="2344"/>
                    </a:cubicBezTo>
                    <a:cubicBezTo>
                      <a:pt x="1462" y="2344"/>
                      <a:pt x="1754" y="2237"/>
                      <a:pt x="1992" y="2000"/>
                    </a:cubicBezTo>
                    <a:cubicBezTo>
                      <a:pt x="2733" y="1266"/>
                      <a:pt x="2209" y="1"/>
                      <a:pt x="1169" y="1"/>
                    </a:cubicBez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0" name="Google Shape;2390;p45"/>
              <p:cNvSpPr/>
              <p:nvPr/>
            </p:nvSpPr>
            <p:spPr>
              <a:xfrm>
                <a:off x="4761218" y="1452261"/>
                <a:ext cx="171188" cy="171774"/>
              </a:xfrm>
              <a:custGeom>
                <a:rect b="b" l="l" r="r" t="t"/>
                <a:pathLst>
                  <a:path extrusionOk="0" h="2344" w="2336">
                    <a:moveTo>
                      <a:pt x="1168" y="0"/>
                    </a:moveTo>
                    <a:cubicBezTo>
                      <a:pt x="524" y="0"/>
                      <a:pt x="0" y="524"/>
                      <a:pt x="0" y="1175"/>
                    </a:cubicBezTo>
                    <a:cubicBezTo>
                      <a:pt x="0" y="1819"/>
                      <a:pt x="524" y="2343"/>
                      <a:pt x="1168" y="2343"/>
                    </a:cubicBezTo>
                    <a:cubicBezTo>
                      <a:pt x="1812" y="2343"/>
                      <a:pt x="2336" y="1819"/>
                      <a:pt x="2336" y="1175"/>
                    </a:cubicBezTo>
                    <a:cubicBezTo>
                      <a:pt x="2336" y="524"/>
                      <a:pt x="1812" y="0"/>
                      <a:pt x="1168" y="0"/>
                    </a:cubicBez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1" name="Google Shape;2391;p45"/>
              <p:cNvSpPr/>
              <p:nvPr/>
            </p:nvSpPr>
            <p:spPr>
              <a:xfrm>
                <a:off x="4729413" y="1966784"/>
                <a:ext cx="200281" cy="171628"/>
              </a:xfrm>
              <a:custGeom>
                <a:rect b="b" l="l" r="r" t="t"/>
                <a:pathLst>
                  <a:path extrusionOk="0" h="2342" w="2733">
                    <a:moveTo>
                      <a:pt x="1565" y="1"/>
                    </a:moveTo>
                    <a:cubicBezTo>
                      <a:pt x="517" y="1"/>
                      <a:pt x="0" y="1258"/>
                      <a:pt x="734" y="1999"/>
                    </a:cubicBezTo>
                    <a:cubicBezTo>
                      <a:pt x="970" y="2236"/>
                      <a:pt x="1262" y="2341"/>
                      <a:pt x="1549" y="2341"/>
                    </a:cubicBezTo>
                    <a:cubicBezTo>
                      <a:pt x="2151" y="2341"/>
                      <a:pt x="2733" y="1874"/>
                      <a:pt x="2733" y="1168"/>
                    </a:cubicBezTo>
                    <a:cubicBezTo>
                      <a:pt x="2733" y="525"/>
                      <a:pt x="2209" y="1"/>
                      <a:pt x="1565" y="1"/>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2" name="Google Shape;2392;p45"/>
              <p:cNvSpPr/>
              <p:nvPr/>
            </p:nvSpPr>
            <p:spPr>
              <a:xfrm>
                <a:off x="4885726" y="2224082"/>
                <a:ext cx="200281" cy="171628"/>
              </a:xfrm>
              <a:custGeom>
                <a:rect b="b" l="l" r="r" t="t"/>
                <a:pathLst>
                  <a:path extrusionOk="0" h="2342" w="2733">
                    <a:moveTo>
                      <a:pt x="1565" y="0"/>
                    </a:moveTo>
                    <a:cubicBezTo>
                      <a:pt x="525" y="0"/>
                      <a:pt x="1" y="1258"/>
                      <a:pt x="742" y="1999"/>
                    </a:cubicBezTo>
                    <a:cubicBezTo>
                      <a:pt x="978" y="2235"/>
                      <a:pt x="1269" y="2341"/>
                      <a:pt x="1555" y="2341"/>
                    </a:cubicBezTo>
                    <a:cubicBezTo>
                      <a:pt x="2155" y="2341"/>
                      <a:pt x="2733" y="1873"/>
                      <a:pt x="2733" y="1168"/>
                    </a:cubicBezTo>
                    <a:cubicBezTo>
                      <a:pt x="2733" y="524"/>
                      <a:pt x="2209" y="0"/>
                      <a:pt x="1565" y="0"/>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3" name="Google Shape;2393;p45"/>
              <p:cNvSpPr/>
              <p:nvPr/>
            </p:nvSpPr>
            <p:spPr>
              <a:xfrm>
                <a:off x="4951022" y="2478083"/>
                <a:ext cx="200281" cy="171701"/>
              </a:xfrm>
              <a:custGeom>
                <a:rect b="b" l="l" r="r" t="t"/>
                <a:pathLst>
                  <a:path extrusionOk="0" h="2343" w="2733">
                    <a:moveTo>
                      <a:pt x="1565" y="0"/>
                    </a:moveTo>
                    <a:cubicBezTo>
                      <a:pt x="517" y="0"/>
                      <a:pt x="1" y="1258"/>
                      <a:pt x="734" y="1999"/>
                    </a:cubicBezTo>
                    <a:cubicBezTo>
                      <a:pt x="974" y="2236"/>
                      <a:pt x="1268" y="2343"/>
                      <a:pt x="1555" y="2343"/>
                    </a:cubicBezTo>
                    <a:cubicBezTo>
                      <a:pt x="2157" y="2343"/>
                      <a:pt x="2733" y="1877"/>
                      <a:pt x="2733" y="1168"/>
                    </a:cubicBezTo>
                    <a:cubicBezTo>
                      <a:pt x="2733" y="524"/>
                      <a:pt x="2209" y="0"/>
                      <a:pt x="1565" y="0"/>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4" name="Google Shape;2394;p45"/>
              <p:cNvSpPr/>
              <p:nvPr/>
            </p:nvSpPr>
            <p:spPr>
              <a:xfrm>
                <a:off x="4932921" y="2750184"/>
                <a:ext cx="200867" cy="171554"/>
              </a:xfrm>
              <a:custGeom>
                <a:rect b="b" l="l" r="r" t="t"/>
                <a:pathLst>
                  <a:path extrusionOk="0" h="2341" w="2741">
                    <a:moveTo>
                      <a:pt x="1565" y="0"/>
                    </a:moveTo>
                    <a:cubicBezTo>
                      <a:pt x="524" y="0"/>
                      <a:pt x="0" y="1258"/>
                      <a:pt x="742" y="1999"/>
                    </a:cubicBezTo>
                    <a:cubicBezTo>
                      <a:pt x="978" y="2235"/>
                      <a:pt x="1270" y="2341"/>
                      <a:pt x="1556" y="2341"/>
                    </a:cubicBezTo>
                    <a:cubicBezTo>
                      <a:pt x="2159" y="2341"/>
                      <a:pt x="2740" y="1873"/>
                      <a:pt x="2740" y="1168"/>
                    </a:cubicBezTo>
                    <a:cubicBezTo>
                      <a:pt x="2740" y="524"/>
                      <a:pt x="2216" y="0"/>
                      <a:pt x="1565" y="0"/>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5" name="Google Shape;2395;p45"/>
              <p:cNvSpPr/>
              <p:nvPr/>
            </p:nvSpPr>
            <p:spPr>
              <a:xfrm>
                <a:off x="4862129" y="2992605"/>
                <a:ext cx="200354" cy="171481"/>
              </a:xfrm>
              <a:custGeom>
                <a:rect b="b" l="l" r="r" t="t"/>
                <a:pathLst>
                  <a:path extrusionOk="0" h="2340" w="2734">
                    <a:moveTo>
                      <a:pt x="1565" y="1"/>
                    </a:moveTo>
                    <a:cubicBezTo>
                      <a:pt x="525" y="1"/>
                      <a:pt x="1" y="1258"/>
                      <a:pt x="734" y="1992"/>
                    </a:cubicBezTo>
                    <a:cubicBezTo>
                      <a:pt x="974" y="2232"/>
                      <a:pt x="1269" y="2339"/>
                      <a:pt x="1557" y="2339"/>
                    </a:cubicBezTo>
                    <a:cubicBezTo>
                      <a:pt x="2158" y="2339"/>
                      <a:pt x="2733" y="1872"/>
                      <a:pt x="2733" y="1168"/>
                    </a:cubicBezTo>
                    <a:cubicBezTo>
                      <a:pt x="2733" y="525"/>
                      <a:pt x="2209" y="1"/>
                      <a:pt x="1565" y="1"/>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6" name="Google Shape;2396;p45"/>
              <p:cNvSpPr/>
              <p:nvPr/>
            </p:nvSpPr>
            <p:spPr>
              <a:xfrm>
                <a:off x="4726115" y="3258697"/>
                <a:ext cx="200281" cy="171408"/>
              </a:xfrm>
              <a:custGeom>
                <a:rect b="b" l="l" r="r" t="t"/>
                <a:pathLst>
                  <a:path extrusionOk="0" h="2339" w="2733">
                    <a:moveTo>
                      <a:pt x="1565" y="0"/>
                    </a:moveTo>
                    <a:cubicBezTo>
                      <a:pt x="524" y="0"/>
                      <a:pt x="0" y="1258"/>
                      <a:pt x="741" y="1991"/>
                    </a:cubicBezTo>
                    <a:cubicBezTo>
                      <a:pt x="979" y="2232"/>
                      <a:pt x="1272" y="2339"/>
                      <a:pt x="1559" y="2339"/>
                    </a:cubicBezTo>
                    <a:cubicBezTo>
                      <a:pt x="2158" y="2339"/>
                      <a:pt x="2733" y="1871"/>
                      <a:pt x="2733" y="1168"/>
                    </a:cubicBezTo>
                    <a:cubicBezTo>
                      <a:pt x="2733" y="524"/>
                      <a:pt x="2209" y="0"/>
                      <a:pt x="1565" y="0"/>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7" name="Google Shape;2397;p45"/>
              <p:cNvSpPr/>
              <p:nvPr/>
            </p:nvSpPr>
            <p:spPr>
              <a:xfrm>
                <a:off x="4214303" y="1966784"/>
                <a:ext cx="200281" cy="171628"/>
              </a:xfrm>
              <a:custGeom>
                <a:rect b="b" l="l" r="r" t="t"/>
                <a:pathLst>
                  <a:path extrusionOk="0" h="2342" w="2733">
                    <a:moveTo>
                      <a:pt x="1168" y="1"/>
                    </a:moveTo>
                    <a:cubicBezTo>
                      <a:pt x="524" y="1"/>
                      <a:pt x="0" y="525"/>
                      <a:pt x="0" y="1168"/>
                    </a:cubicBezTo>
                    <a:cubicBezTo>
                      <a:pt x="0" y="1874"/>
                      <a:pt x="578" y="2341"/>
                      <a:pt x="1181" y="2341"/>
                    </a:cubicBezTo>
                    <a:cubicBezTo>
                      <a:pt x="1468" y="2341"/>
                      <a:pt x="1760" y="2236"/>
                      <a:pt x="1999" y="1999"/>
                    </a:cubicBezTo>
                    <a:cubicBezTo>
                      <a:pt x="2733" y="1258"/>
                      <a:pt x="2209" y="1"/>
                      <a:pt x="1168" y="1"/>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2398" name="Google Shape;2398;p45"/>
              <p:cNvSpPr/>
              <p:nvPr/>
            </p:nvSpPr>
            <p:spPr>
              <a:xfrm>
                <a:off x="4057403" y="2224082"/>
                <a:ext cx="171774" cy="171188"/>
              </a:xfrm>
              <a:custGeom>
                <a:rect b="b" l="l" r="r" t="t"/>
                <a:pathLst>
                  <a:path extrusionOk="0" h="2336" w="2344">
                    <a:moveTo>
                      <a:pt x="1176" y="0"/>
                    </a:moveTo>
                    <a:cubicBezTo>
                      <a:pt x="524" y="0"/>
                      <a:pt x="0" y="524"/>
                      <a:pt x="0" y="1168"/>
                    </a:cubicBezTo>
                    <a:cubicBezTo>
                      <a:pt x="0" y="1812"/>
                      <a:pt x="524" y="2336"/>
                      <a:pt x="1176" y="2336"/>
                    </a:cubicBezTo>
                    <a:cubicBezTo>
                      <a:pt x="1819" y="2336"/>
                      <a:pt x="2343" y="1812"/>
                      <a:pt x="2343" y="1168"/>
                    </a:cubicBezTo>
                    <a:cubicBezTo>
                      <a:pt x="2343" y="524"/>
                      <a:pt x="1819" y="0"/>
                      <a:pt x="1176" y="0"/>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2399" name="Google Shape;2399;p45"/>
              <p:cNvSpPr/>
              <p:nvPr/>
            </p:nvSpPr>
            <p:spPr>
              <a:xfrm>
                <a:off x="3992694" y="2478083"/>
                <a:ext cx="200281" cy="171701"/>
              </a:xfrm>
              <a:custGeom>
                <a:rect b="b" l="l" r="r" t="t"/>
                <a:pathLst>
                  <a:path extrusionOk="0" h="2343" w="2733">
                    <a:moveTo>
                      <a:pt x="1168" y="0"/>
                    </a:moveTo>
                    <a:cubicBezTo>
                      <a:pt x="524" y="0"/>
                      <a:pt x="0" y="524"/>
                      <a:pt x="0" y="1168"/>
                    </a:cubicBezTo>
                    <a:cubicBezTo>
                      <a:pt x="0" y="1877"/>
                      <a:pt x="576" y="2343"/>
                      <a:pt x="1175" y="2343"/>
                    </a:cubicBezTo>
                    <a:cubicBezTo>
                      <a:pt x="1462" y="2343"/>
                      <a:pt x="1754" y="2236"/>
                      <a:pt x="1991" y="1999"/>
                    </a:cubicBezTo>
                    <a:cubicBezTo>
                      <a:pt x="2732" y="1258"/>
                      <a:pt x="2208" y="0"/>
                      <a:pt x="1168" y="0"/>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2400" name="Google Shape;2400;p45"/>
              <p:cNvSpPr/>
              <p:nvPr/>
            </p:nvSpPr>
            <p:spPr>
              <a:xfrm>
                <a:off x="4010209" y="2750184"/>
                <a:ext cx="200281" cy="171554"/>
              </a:xfrm>
              <a:custGeom>
                <a:rect b="b" l="l" r="r" t="t"/>
                <a:pathLst>
                  <a:path extrusionOk="0" h="2341" w="2733">
                    <a:moveTo>
                      <a:pt x="1168" y="0"/>
                    </a:moveTo>
                    <a:cubicBezTo>
                      <a:pt x="525" y="0"/>
                      <a:pt x="1" y="524"/>
                      <a:pt x="1" y="1168"/>
                    </a:cubicBezTo>
                    <a:cubicBezTo>
                      <a:pt x="1" y="1873"/>
                      <a:pt x="578" y="2341"/>
                      <a:pt x="1181" y="2341"/>
                    </a:cubicBezTo>
                    <a:cubicBezTo>
                      <a:pt x="1468" y="2341"/>
                      <a:pt x="1760" y="2235"/>
                      <a:pt x="1999" y="1999"/>
                    </a:cubicBezTo>
                    <a:cubicBezTo>
                      <a:pt x="2733" y="1258"/>
                      <a:pt x="2216"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1" name="Google Shape;2401;p45"/>
              <p:cNvSpPr/>
              <p:nvPr/>
            </p:nvSpPr>
            <p:spPr>
              <a:xfrm>
                <a:off x="4081000" y="2992605"/>
                <a:ext cx="200794" cy="171481"/>
              </a:xfrm>
              <a:custGeom>
                <a:rect b="b" l="l" r="r" t="t"/>
                <a:pathLst>
                  <a:path extrusionOk="0" h="2340" w="2740">
                    <a:moveTo>
                      <a:pt x="1175" y="1"/>
                    </a:moveTo>
                    <a:cubicBezTo>
                      <a:pt x="524" y="1"/>
                      <a:pt x="0" y="525"/>
                      <a:pt x="0" y="1168"/>
                    </a:cubicBezTo>
                    <a:cubicBezTo>
                      <a:pt x="0" y="1872"/>
                      <a:pt x="578" y="2339"/>
                      <a:pt x="1180" y="2339"/>
                    </a:cubicBezTo>
                    <a:cubicBezTo>
                      <a:pt x="1468" y="2339"/>
                      <a:pt x="1761" y="2232"/>
                      <a:pt x="1999" y="1992"/>
                    </a:cubicBezTo>
                    <a:cubicBezTo>
                      <a:pt x="2740" y="1258"/>
                      <a:pt x="2216" y="1"/>
                      <a:pt x="1175" y="1"/>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2" name="Google Shape;2402;p45"/>
              <p:cNvSpPr/>
              <p:nvPr/>
            </p:nvSpPr>
            <p:spPr>
              <a:xfrm>
                <a:off x="4217015" y="3258697"/>
                <a:ext cx="200281" cy="171408"/>
              </a:xfrm>
              <a:custGeom>
                <a:rect b="b" l="l" r="r" t="t"/>
                <a:pathLst>
                  <a:path extrusionOk="0" h="2339" w="2733">
                    <a:moveTo>
                      <a:pt x="1168" y="0"/>
                    </a:moveTo>
                    <a:cubicBezTo>
                      <a:pt x="525" y="0"/>
                      <a:pt x="1" y="524"/>
                      <a:pt x="1" y="1168"/>
                    </a:cubicBezTo>
                    <a:cubicBezTo>
                      <a:pt x="1" y="1871"/>
                      <a:pt x="579" y="2339"/>
                      <a:pt x="1180" y="2339"/>
                    </a:cubicBezTo>
                    <a:cubicBezTo>
                      <a:pt x="1468" y="2339"/>
                      <a:pt x="1762" y="2232"/>
                      <a:pt x="1999" y="1991"/>
                    </a:cubicBezTo>
                    <a:cubicBezTo>
                      <a:pt x="2733" y="1258"/>
                      <a:pt x="2216"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3" name="Google Shape;2403;p45"/>
              <p:cNvSpPr/>
              <p:nvPr/>
            </p:nvSpPr>
            <p:spPr>
              <a:xfrm>
                <a:off x="4757920" y="3781501"/>
                <a:ext cx="171774" cy="171774"/>
              </a:xfrm>
              <a:custGeom>
                <a:rect b="b" l="l" r="r" t="t"/>
                <a:pathLst>
                  <a:path extrusionOk="0" h="2344" w="2344">
                    <a:moveTo>
                      <a:pt x="1168" y="0"/>
                    </a:moveTo>
                    <a:cubicBezTo>
                      <a:pt x="525" y="0"/>
                      <a:pt x="1" y="524"/>
                      <a:pt x="1" y="1175"/>
                    </a:cubicBezTo>
                    <a:cubicBezTo>
                      <a:pt x="1" y="1819"/>
                      <a:pt x="525" y="2343"/>
                      <a:pt x="1168" y="2343"/>
                    </a:cubicBezTo>
                    <a:cubicBezTo>
                      <a:pt x="1820" y="2343"/>
                      <a:pt x="2344" y="1819"/>
                      <a:pt x="2344" y="1175"/>
                    </a:cubicBezTo>
                    <a:cubicBezTo>
                      <a:pt x="2344" y="524"/>
                      <a:pt x="1820"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4" name="Google Shape;2404;p45"/>
              <p:cNvSpPr/>
              <p:nvPr/>
            </p:nvSpPr>
            <p:spPr>
              <a:xfrm>
                <a:off x="4885726" y="4038726"/>
                <a:ext cx="200281" cy="171774"/>
              </a:xfrm>
              <a:custGeom>
                <a:rect b="b" l="l" r="r" t="t"/>
                <a:pathLst>
                  <a:path extrusionOk="0" h="2344" w="2733">
                    <a:moveTo>
                      <a:pt x="1565" y="1"/>
                    </a:moveTo>
                    <a:cubicBezTo>
                      <a:pt x="525" y="1"/>
                      <a:pt x="1" y="1258"/>
                      <a:pt x="742" y="2000"/>
                    </a:cubicBezTo>
                    <a:cubicBezTo>
                      <a:pt x="979" y="2237"/>
                      <a:pt x="1271" y="2343"/>
                      <a:pt x="1558" y="2343"/>
                    </a:cubicBezTo>
                    <a:cubicBezTo>
                      <a:pt x="2157" y="2343"/>
                      <a:pt x="2733" y="1878"/>
                      <a:pt x="2733" y="1169"/>
                    </a:cubicBezTo>
                    <a:cubicBezTo>
                      <a:pt x="2733" y="525"/>
                      <a:pt x="2209" y="1"/>
                      <a:pt x="1565" y="1"/>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5" name="Google Shape;2405;p45"/>
              <p:cNvSpPr/>
              <p:nvPr/>
            </p:nvSpPr>
            <p:spPr>
              <a:xfrm>
                <a:off x="4225809" y="3781501"/>
                <a:ext cx="200867" cy="171994"/>
              </a:xfrm>
              <a:custGeom>
                <a:rect b="b" l="l" r="r" t="t"/>
                <a:pathLst>
                  <a:path extrusionOk="0" h="2347" w="2741">
                    <a:moveTo>
                      <a:pt x="1176" y="0"/>
                    </a:moveTo>
                    <a:cubicBezTo>
                      <a:pt x="524" y="0"/>
                      <a:pt x="0" y="524"/>
                      <a:pt x="0" y="1175"/>
                    </a:cubicBezTo>
                    <a:cubicBezTo>
                      <a:pt x="0" y="1879"/>
                      <a:pt x="579" y="2346"/>
                      <a:pt x="1180" y="2346"/>
                    </a:cubicBezTo>
                    <a:cubicBezTo>
                      <a:pt x="1468" y="2346"/>
                      <a:pt x="1761" y="2239"/>
                      <a:pt x="1999" y="1999"/>
                    </a:cubicBezTo>
                    <a:cubicBezTo>
                      <a:pt x="2740" y="1265"/>
                      <a:pt x="2216" y="0"/>
                      <a:pt x="1176" y="0"/>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6" name="Google Shape;2406;p45"/>
              <p:cNvSpPr/>
              <p:nvPr/>
            </p:nvSpPr>
            <p:spPr>
              <a:xfrm>
                <a:off x="4069495" y="4038726"/>
                <a:ext cx="200281" cy="171774"/>
              </a:xfrm>
              <a:custGeom>
                <a:rect b="b" l="l" r="r" t="t"/>
                <a:pathLst>
                  <a:path extrusionOk="0" h="2344" w="2733">
                    <a:moveTo>
                      <a:pt x="1168" y="1"/>
                    </a:moveTo>
                    <a:cubicBezTo>
                      <a:pt x="524" y="1"/>
                      <a:pt x="0" y="525"/>
                      <a:pt x="0" y="1169"/>
                    </a:cubicBezTo>
                    <a:cubicBezTo>
                      <a:pt x="0" y="1878"/>
                      <a:pt x="576" y="2343"/>
                      <a:pt x="1177" y="2343"/>
                    </a:cubicBezTo>
                    <a:cubicBezTo>
                      <a:pt x="1465" y="2343"/>
                      <a:pt x="1759" y="2237"/>
                      <a:pt x="1999" y="2000"/>
                    </a:cubicBezTo>
                    <a:cubicBezTo>
                      <a:pt x="2732" y="1258"/>
                      <a:pt x="2208" y="1"/>
                      <a:pt x="1168" y="1"/>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7" name="Google Shape;2407;p45"/>
              <p:cNvSpPr/>
              <p:nvPr/>
            </p:nvSpPr>
            <p:spPr>
              <a:xfrm>
                <a:off x="4395313" y="1667275"/>
                <a:ext cx="313869" cy="268361"/>
              </a:xfrm>
              <a:custGeom>
                <a:rect b="b" l="l" r="r" t="t"/>
                <a:pathLst>
                  <a:path extrusionOk="0" h="3662" w="4283">
                    <a:moveTo>
                      <a:pt x="2448" y="0"/>
                    </a:moveTo>
                    <a:cubicBezTo>
                      <a:pt x="816" y="0"/>
                      <a:pt x="1" y="1969"/>
                      <a:pt x="1153" y="3122"/>
                    </a:cubicBezTo>
                    <a:cubicBezTo>
                      <a:pt x="1526" y="3495"/>
                      <a:pt x="1985" y="3662"/>
                      <a:pt x="2435" y="3662"/>
                    </a:cubicBezTo>
                    <a:cubicBezTo>
                      <a:pt x="3378" y="3662"/>
                      <a:pt x="4282" y="2931"/>
                      <a:pt x="4282" y="1827"/>
                    </a:cubicBezTo>
                    <a:cubicBezTo>
                      <a:pt x="4282" y="816"/>
                      <a:pt x="3459" y="0"/>
                      <a:pt x="2448" y="0"/>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2408" name="Google Shape;2408;p45"/>
              <p:cNvSpPr/>
              <p:nvPr/>
            </p:nvSpPr>
            <p:spPr>
              <a:xfrm>
                <a:off x="4429317" y="3478694"/>
                <a:ext cx="294669" cy="268434"/>
              </a:xfrm>
              <a:custGeom>
                <a:rect b="b" l="l" r="r" t="t"/>
                <a:pathLst>
                  <a:path extrusionOk="0" h="3663" w="4021">
                    <a:moveTo>
                      <a:pt x="2011" y="0"/>
                    </a:moveTo>
                    <a:cubicBezTo>
                      <a:pt x="1543" y="0"/>
                      <a:pt x="1075" y="180"/>
                      <a:pt x="719" y="539"/>
                    </a:cubicBezTo>
                    <a:cubicBezTo>
                      <a:pt x="1" y="1250"/>
                      <a:pt x="1" y="2410"/>
                      <a:pt x="719" y="3129"/>
                    </a:cubicBezTo>
                    <a:cubicBezTo>
                      <a:pt x="1075" y="3485"/>
                      <a:pt x="1543" y="3662"/>
                      <a:pt x="2011" y="3662"/>
                    </a:cubicBezTo>
                    <a:cubicBezTo>
                      <a:pt x="2480" y="3662"/>
                      <a:pt x="2950" y="3485"/>
                      <a:pt x="3309" y="3129"/>
                    </a:cubicBezTo>
                    <a:cubicBezTo>
                      <a:pt x="4020" y="2410"/>
                      <a:pt x="4020" y="1250"/>
                      <a:pt x="3309" y="539"/>
                    </a:cubicBezTo>
                    <a:cubicBezTo>
                      <a:pt x="2950" y="180"/>
                      <a:pt x="2480" y="0"/>
                      <a:pt x="2011" y="0"/>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9" name="Google Shape;2409;p45"/>
              <p:cNvSpPr/>
              <p:nvPr/>
            </p:nvSpPr>
            <p:spPr>
              <a:xfrm>
                <a:off x="4201112" y="2281683"/>
                <a:ext cx="380776" cy="53276"/>
              </a:xfrm>
              <a:custGeom>
                <a:rect b="b" l="l" r="r" t="t"/>
                <a:pathLst>
                  <a:path extrusionOk="0" h="727" w="5196">
                    <a:moveTo>
                      <a:pt x="1" y="0"/>
                    </a:moveTo>
                    <a:lnTo>
                      <a:pt x="1" y="726"/>
                    </a:lnTo>
                    <a:lnTo>
                      <a:pt x="5196" y="726"/>
                    </a:lnTo>
                    <a:lnTo>
                      <a:pt x="5196" y="0"/>
                    </a:ln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2410" name="Google Shape;2410;p45"/>
              <p:cNvSpPr/>
              <p:nvPr/>
            </p:nvSpPr>
            <p:spPr>
              <a:xfrm>
                <a:off x="4563206" y="2281683"/>
                <a:ext cx="381289" cy="53276"/>
              </a:xfrm>
              <a:custGeom>
                <a:rect b="b" l="l" r="r" t="t"/>
                <a:pathLst>
                  <a:path extrusionOk="0" h="727" w="5203">
                    <a:moveTo>
                      <a:pt x="0" y="0"/>
                    </a:moveTo>
                    <a:lnTo>
                      <a:pt x="0" y="726"/>
                    </a:lnTo>
                    <a:lnTo>
                      <a:pt x="5203" y="726"/>
                    </a:lnTo>
                    <a:lnTo>
                      <a:pt x="5203" y="0"/>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1" name="Google Shape;2411;p45"/>
              <p:cNvSpPr/>
              <p:nvPr/>
            </p:nvSpPr>
            <p:spPr>
              <a:xfrm>
                <a:off x="4143511" y="2543305"/>
                <a:ext cx="444971" cy="53350"/>
              </a:xfrm>
              <a:custGeom>
                <a:rect b="b" l="l" r="r" t="t"/>
                <a:pathLst>
                  <a:path extrusionOk="0" h="728" w="6072">
                    <a:moveTo>
                      <a:pt x="1" y="1"/>
                    </a:moveTo>
                    <a:lnTo>
                      <a:pt x="1" y="727"/>
                    </a:lnTo>
                    <a:lnTo>
                      <a:pt x="6071" y="727"/>
                    </a:lnTo>
                    <a:lnTo>
                      <a:pt x="6071" y="1"/>
                    </a:ln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2412" name="Google Shape;2412;p45"/>
              <p:cNvSpPr/>
              <p:nvPr/>
            </p:nvSpPr>
            <p:spPr>
              <a:xfrm>
                <a:off x="4567016" y="2543305"/>
                <a:ext cx="445484" cy="53350"/>
              </a:xfrm>
              <a:custGeom>
                <a:rect b="b" l="l" r="r" t="t"/>
                <a:pathLst>
                  <a:path extrusionOk="0" h="728" w="6079">
                    <a:moveTo>
                      <a:pt x="1" y="1"/>
                    </a:moveTo>
                    <a:lnTo>
                      <a:pt x="1" y="727"/>
                    </a:lnTo>
                    <a:lnTo>
                      <a:pt x="6079" y="727"/>
                    </a:lnTo>
                    <a:lnTo>
                      <a:pt x="6079" y="1"/>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3" name="Google Shape;2413;p45"/>
              <p:cNvSpPr/>
              <p:nvPr/>
            </p:nvSpPr>
            <p:spPr>
              <a:xfrm>
                <a:off x="4143511" y="3057388"/>
                <a:ext cx="444971" cy="53276"/>
              </a:xfrm>
              <a:custGeom>
                <a:rect b="b" l="l" r="r" t="t"/>
                <a:pathLst>
                  <a:path extrusionOk="0" h="727" w="6072">
                    <a:moveTo>
                      <a:pt x="1" y="0"/>
                    </a:moveTo>
                    <a:lnTo>
                      <a:pt x="1" y="726"/>
                    </a:lnTo>
                    <a:lnTo>
                      <a:pt x="6071" y="726"/>
                    </a:lnTo>
                    <a:lnTo>
                      <a:pt x="6071" y="0"/>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4" name="Google Shape;2414;p45"/>
              <p:cNvSpPr/>
              <p:nvPr/>
            </p:nvSpPr>
            <p:spPr>
              <a:xfrm>
                <a:off x="4567016" y="3057388"/>
                <a:ext cx="445484" cy="53276"/>
              </a:xfrm>
              <a:custGeom>
                <a:rect b="b" l="l" r="r" t="t"/>
                <a:pathLst>
                  <a:path extrusionOk="0" h="727" w="6079">
                    <a:moveTo>
                      <a:pt x="1" y="0"/>
                    </a:moveTo>
                    <a:lnTo>
                      <a:pt x="1" y="726"/>
                    </a:lnTo>
                    <a:lnTo>
                      <a:pt x="6079" y="726"/>
                    </a:lnTo>
                    <a:lnTo>
                      <a:pt x="6079" y="0"/>
                    </a:ln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5" name="Google Shape;2415;p45"/>
              <p:cNvSpPr/>
              <p:nvPr/>
            </p:nvSpPr>
            <p:spPr>
              <a:xfrm>
                <a:off x="4143511" y="2791296"/>
                <a:ext cx="444971" cy="53276"/>
              </a:xfrm>
              <a:custGeom>
                <a:rect b="b" l="l" r="r" t="t"/>
                <a:pathLst>
                  <a:path extrusionOk="0" h="727" w="6072">
                    <a:moveTo>
                      <a:pt x="1" y="0"/>
                    </a:moveTo>
                    <a:lnTo>
                      <a:pt x="1" y="727"/>
                    </a:lnTo>
                    <a:lnTo>
                      <a:pt x="6071" y="727"/>
                    </a:lnTo>
                    <a:lnTo>
                      <a:pt x="6071" y="0"/>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6" name="Google Shape;2416;p45"/>
              <p:cNvSpPr/>
              <p:nvPr/>
            </p:nvSpPr>
            <p:spPr>
              <a:xfrm>
                <a:off x="4567016" y="2791296"/>
                <a:ext cx="445484" cy="53276"/>
              </a:xfrm>
              <a:custGeom>
                <a:rect b="b" l="l" r="r" t="t"/>
                <a:pathLst>
                  <a:path extrusionOk="0" h="727" w="6079">
                    <a:moveTo>
                      <a:pt x="1" y="0"/>
                    </a:moveTo>
                    <a:lnTo>
                      <a:pt x="1" y="727"/>
                    </a:lnTo>
                    <a:lnTo>
                      <a:pt x="6079" y="727"/>
                    </a:lnTo>
                    <a:lnTo>
                      <a:pt x="6079" y="0"/>
                    </a:ln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7" name="Google Shape;2417;p45"/>
              <p:cNvSpPr/>
              <p:nvPr/>
            </p:nvSpPr>
            <p:spPr>
              <a:xfrm>
                <a:off x="4270218" y="2028782"/>
                <a:ext cx="310571" cy="53276"/>
              </a:xfrm>
              <a:custGeom>
                <a:rect b="b" l="l" r="r" t="t"/>
                <a:pathLst>
                  <a:path extrusionOk="0" h="727" w="4238">
                    <a:moveTo>
                      <a:pt x="1" y="0"/>
                    </a:moveTo>
                    <a:lnTo>
                      <a:pt x="1" y="727"/>
                    </a:lnTo>
                    <a:lnTo>
                      <a:pt x="4238" y="727"/>
                    </a:lnTo>
                    <a:lnTo>
                      <a:pt x="4238" y="0"/>
                    </a:ln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2418" name="Google Shape;2418;p45"/>
              <p:cNvSpPr/>
              <p:nvPr/>
            </p:nvSpPr>
            <p:spPr>
              <a:xfrm>
                <a:off x="4565917" y="2028782"/>
                <a:ext cx="310571" cy="53276"/>
              </a:xfrm>
              <a:custGeom>
                <a:rect b="b" l="l" r="r" t="t"/>
                <a:pathLst>
                  <a:path extrusionOk="0" h="727" w="4238">
                    <a:moveTo>
                      <a:pt x="1" y="0"/>
                    </a:moveTo>
                    <a:lnTo>
                      <a:pt x="1" y="727"/>
                    </a:lnTo>
                    <a:lnTo>
                      <a:pt x="4237" y="727"/>
                    </a:lnTo>
                    <a:lnTo>
                      <a:pt x="4237" y="0"/>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9" name="Google Shape;2419;p45"/>
              <p:cNvSpPr/>
              <p:nvPr/>
            </p:nvSpPr>
            <p:spPr>
              <a:xfrm>
                <a:off x="4270218" y="3319010"/>
                <a:ext cx="310571" cy="53276"/>
              </a:xfrm>
              <a:custGeom>
                <a:rect b="b" l="l" r="r" t="t"/>
                <a:pathLst>
                  <a:path extrusionOk="0" h="727" w="4238">
                    <a:moveTo>
                      <a:pt x="1" y="1"/>
                    </a:moveTo>
                    <a:lnTo>
                      <a:pt x="1" y="727"/>
                    </a:lnTo>
                    <a:lnTo>
                      <a:pt x="4238" y="727"/>
                    </a:lnTo>
                    <a:lnTo>
                      <a:pt x="4238" y="1"/>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0" name="Google Shape;2420;p45"/>
              <p:cNvSpPr/>
              <p:nvPr/>
            </p:nvSpPr>
            <p:spPr>
              <a:xfrm>
                <a:off x="4565917" y="3319010"/>
                <a:ext cx="310571" cy="53276"/>
              </a:xfrm>
              <a:custGeom>
                <a:rect b="b" l="l" r="r" t="t"/>
                <a:pathLst>
                  <a:path extrusionOk="0" h="727" w="4238">
                    <a:moveTo>
                      <a:pt x="1" y="1"/>
                    </a:moveTo>
                    <a:lnTo>
                      <a:pt x="1" y="727"/>
                    </a:lnTo>
                    <a:lnTo>
                      <a:pt x="4237" y="727"/>
                    </a:lnTo>
                    <a:lnTo>
                      <a:pt x="4237" y="1"/>
                    </a:ln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1" name="Google Shape;2421;p45"/>
              <p:cNvSpPr/>
              <p:nvPr/>
            </p:nvSpPr>
            <p:spPr>
              <a:xfrm>
                <a:off x="4567016" y="4099625"/>
                <a:ext cx="445484" cy="52763"/>
              </a:xfrm>
              <a:custGeom>
                <a:rect b="b" l="l" r="r" t="t"/>
                <a:pathLst>
                  <a:path extrusionOk="0" h="720" w="6079">
                    <a:moveTo>
                      <a:pt x="1" y="1"/>
                    </a:moveTo>
                    <a:lnTo>
                      <a:pt x="1" y="719"/>
                    </a:lnTo>
                    <a:lnTo>
                      <a:pt x="6079" y="719"/>
                    </a:lnTo>
                    <a:lnTo>
                      <a:pt x="6079" y="1"/>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2" name="Google Shape;2422;p45"/>
              <p:cNvSpPr/>
              <p:nvPr/>
            </p:nvSpPr>
            <p:spPr>
              <a:xfrm>
                <a:off x="4143511" y="4099625"/>
                <a:ext cx="444971" cy="52763"/>
              </a:xfrm>
              <a:custGeom>
                <a:rect b="b" l="l" r="r" t="t"/>
                <a:pathLst>
                  <a:path extrusionOk="0" h="720" w="6072">
                    <a:moveTo>
                      <a:pt x="1" y="1"/>
                    </a:moveTo>
                    <a:lnTo>
                      <a:pt x="1" y="719"/>
                    </a:lnTo>
                    <a:lnTo>
                      <a:pt x="6071" y="719"/>
                    </a:lnTo>
                    <a:lnTo>
                      <a:pt x="6071" y="1"/>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3" name="Google Shape;2423;p45"/>
              <p:cNvSpPr/>
              <p:nvPr/>
            </p:nvSpPr>
            <p:spPr>
              <a:xfrm>
                <a:off x="4574711" y="3838003"/>
                <a:ext cx="310571" cy="53276"/>
              </a:xfrm>
              <a:custGeom>
                <a:rect b="b" l="l" r="r" t="t"/>
                <a:pathLst>
                  <a:path extrusionOk="0" h="727" w="4238">
                    <a:moveTo>
                      <a:pt x="0" y="0"/>
                    </a:moveTo>
                    <a:lnTo>
                      <a:pt x="0" y="726"/>
                    </a:lnTo>
                    <a:lnTo>
                      <a:pt x="4237" y="726"/>
                    </a:lnTo>
                    <a:lnTo>
                      <a:pt x="4237" y="0"/>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4" name="Google Shape;2424;p45"/>
              <p:cNvSpPr/>
              <p:nvPr/>
            </p:nvSpPr>
            <p:spPr>
              <a:xfrm>
                <a:off x="4279012" y="3838003"/>
                <a:ext cx="310571" cy="53276"/>
              </a:xfrm>
              <a:custGeom>
                <a:rect b="b" l="l" r="r" t="t"/>
                <a:pathLst>
                  <a:path extrusionOk="0" h="727" w="4238">
                    <a:moveTo>
                      <a:pt x="1" y="0"/>
                    </a:moveTo>
                    <a:lnTo>
                      <a:pt x="1" y="726"/>
                    </a:lnTo>
                    <a:lnTo>
                      <a:pt x="4237" y="726"/>
                    </a:lnTo>
                    <a:lnTo>
                      <a:pt x="4237" y="0"/>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25" name="Google Shape;2425;p45"/>
            <p:cNvGrpSpPr/>
            <p:nvPr/>
          </p:nvGrpSpPr>
          <p:grpSpPr>
            <a:xfrm>
              <a:off x="127351" y="4159605"/>
              <a:ext cx="613331" cy="297113"/>
              <a:chOff x="4379450" y="1472663"/>
              <a:chExt cx="3161500" cy="1531513"/>
            </a:xfrm>
          </p:grpSpPr>
          <p:pic>
            <p:nvPicPr>
              <p:cNvPr id="2426" name="Google Shape;2426;p45"/>
              <p:cNvPicPr preferRelativeResize="0"/>
              <p:nvPr/>
            </p:nvPicPr>
            <p:blipFill>
              <a:blip r:embed="rId5">
                <a:alphaModFix/>
              </a:blip>
              <a:stretch>
                <a:fillRect/>
              </a:stretch>
            </p:blipFill>
            <p:spPr>
              <a:xfrm>
                <a:off x="5940750" y="1651625"/>
                <a:ext cx="1600200" cy="1352550"/>
              </a:xfrm>
              <a:prstGeom prst="rect">
                <a:avLst/>
              </a:prstGeom>
              <a:noFill/>
              <a:ln>
                <a:noFill/>
              </a:ln>
            </p:spPr>
          </p:pic>
          <p:pic>
            <p:nvPicPr>
              <p:cNvPr id="2427" name="Google Shape;2427;p45"/>
              <p:cNvPicPr preferRelativeResize="0"/>
              <p:nvPr/>
            </p:nvPicPr>
            <p:blipFill>
              <a:blip r:embed="rId6">
                <a:alphaModFix/>
              </a:blip>
              <a:stretch>
                <a:fillRect/>
              </a:stretch>
            </p:blipFill>
            <p:spPr>
              <a:xfrm>
                <a:off x="4379450" y="1472663"/>
                <a:ext cx="1466850" cy="1171575"/>
              </a:xfrm>
              <a:prstGeom prst="rect">
                <a:avLst/>
              </a:prstGeom>
              <a:noFill/>
              <a:ln>
                <a:noFill/>
              </a:ln>
            </p:spPr>
          </p:pic>
        </p:grpSp>
        <p:sp>
          <p:nvSpPr>
            <p:cNvPr id="2428" name="Google Shape;2428;p45"/>
            <p:cNvSpPr/>
            <p:nvPr/>
          </p:nvSpPr>
          <p:spPr>
            <a:xfrm rot="-4212067">
              <a:off x="296686" y="4246825"/>
              <a:ext cx="247107" cy="469838"/>
            </a:xfrm>
            <a:prstGeom prst="chord">
              <a:avLst>
                <a:gd fmla="val 5072480" name="adj1"/>
                <a:gd fmla="val 13876752" name="adj2"/>
              </a:avLst>
            </a:prstGeom>
            <a:solidFill>
              <a:srgbClr val="191919"/>
            </a:solid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9" name="Google Shape;2429;p45"/>
            <p:cNvSpPr/>
            <p:nvPr/>
          </p:nvSpPr>
          <p:spPr>
            <a:xfrm>
              <a:off x="267183" y="4526945"/>
              <a:ext cx="377100" cy="8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0" name="Google Shape;2430;p45"/>
            <p:cNvSpPr/>
            <p:nvPr/>
          </p:nvSpPr>
          <p:spPr>
            <a:xfrm rot="5981327">
              <a:off x="601678" y="4078145"/>
              <a:ext cx="62390" cy="218640"/>
            </a:xfrm>
            <a:prstGeom prst="moon">
              <a:avLst>
                <a:gd fmla="val 34344" name="adj"/>
              </a:avLst>
            </a:prstGeom>
            <a:solidFill>
              <a:srgbClr val="191919"/>
            </a:solid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1" name="Google Shape;2431;p45"/>
            <p:cNvSpPr/>
            <p:nvPr/>
          </p:nvSpPr>
          <p:spPr>
            <a:xfrm flipH="1" rot="-6049381">
              <a:off x="198496" y="4027161"/>
              <a:ext cx="62308" cy="214277"/>
            </a:xfrm>
            <a:prstGeom prst="moon">
              <a:avLst>
                <a:gd fmla="val 34344" name="adj"/>
              </a:avLst>
            </a:prstGeom>
            <a:solidFill>
              <a:srgbClr val="191919"/>
            </a:solid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5" name="Shape 2435"/>
        <p:cNvGrpSpPr/>
        <p:nvPr/>
      </p:nvGrpSpPr>
      <p:grpSpPr>
        <a:xfrm>
          <a:off x="0" y="0"/>
          <a:ext cx="0" cy="0"/>
          <a:chOff x="0" y="0"/>
          <a:chExt cx="0" cy="0"/>
        </a:xfrm>
      </p:grpSpPr>
      <p:pic>
        <p:nvPicPr>
          <p:cNvPr id="2436" name="Google Shape;2436;p46"/>
          <p:cNvPicPr preferRelativeResize="0"/>
          <p:nvPr/>
        </p:nvPicPr>
        <p:blipFill rotWithShape="1">
          <a:blip r:embed="rId3">
            <a:alphaModFix/>
          </a:blip>
          <a:srcRect b="24122" l="55678" r="9545" t="12646"/>
          <a:stretch/>
        </p:blipFill>
        <p:spPr>
          <a:xfrm>
            <a:off x="-234000" y="703375"/>
            <a:ext cx="4057252" cy="3404374"/>
          </a:xfrm>
          <a:prstGeom prst="rect">
            <a:avLst/>
          </a:prstGeom>
          <a:noFill/>
          <a:ln>
            <a:noFill/>
          </a:ln>
        </p:spPr>
      </p:pic>
      <p:pic>
        <p:nvPicPr>
          <p:cNvPr id="2437" name="Google Shape;2437;p46"/>
          <p:cNvPicPr preferRelativeResize="0"/>
          <p:nvPr/>
        </p:nvPicPr>
        <p:blipFill rotWithShape="1">
          <a:blip r:embed="rId3">
            <a:alphaModFix/>
          </a:blip>
          <a:srcRect b="24122" l="44273" r="9545" t="12646"/>
          <a:stretch/>
        </p:blipFill>
        <p:spPr>
          <a:xfrm>
            <a:off x="3786547" y="703375"/>
            <a:ext cx="5387827" cy="3404374"/>
          </a:xfrm>
          <a:prstGeom prst="rect">
            <a:avLst/>
          </a:prstGeom>
          <a:noFill/>
          <a:ln>
            <a:noFill/>
          </a:ln>
        </p:spPr>
      </p:pic>
      <p:sp>
        <p:nvSpPr>
          <p:cNvPr id="2438" name="Google Shape;2438;p46"/>
          <p:cNvSpPr txBox="1"/>
          <p:nvPr/>
        </p:nvSpPr>
        <p:spPr>
          <a:xfrm>
            <a:off x="8371050" y="4667725"/>
            <a:ext cx="720000" cy="36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2000">
                <a:latin typeface="Press Start 2P"/>
                <a:ea typeface="Press Start 2P"/>
                <a:cs typeface="Press Start 2P"/>
                <a:sym typeface="Press Start 2P"/>
              </a:rPr>
              <a:t>15</a:t>
            </a:r>
            <a:endParaRPr sz="2000">
              <a:latin typeface="Press Start 2P"/>
              <a:ea typeface="Press Start 2P"/>
              <a:cs typeface="Press Start 2P"/>
              <a:sym typeface="Press Start 2P"/>
            </a:endParaRPr>
          </a:p>
        </p:txBody>
      </p:sp>
      <p:grpSp>
        <p:nvGrpSpPr>
          <p:cNvPr id="2439" name="Google Shape;2439;p46"/>
          <p:cNvGrpSpPr/>
          <p:nvPr/>
        </p:nvGrpSpPr>
        <p:grpSpPr>
          <a:xfrm>
            <a:off x="118800" y="3966301"/>
            <a:ext cx="627023" cy="990009"/>
            <a:chOff x="118800" y="3966301"/>
            <a:chExt cx="627023" cy="990009"/>
          </a:xfrm>
        </p:grpSpPr>
        <p:grpSp>
          <p:nvGrpSpPr>
            <p:cNvPr id="2440" name="Google Shape;2440;p46"/>
            <p:cNvGrpSpPr/>
            <p:nvPr/>
          </p:nvGrpSpPr>
          <p:grpSpPr>
            <a:xfrm>
              <a:off x="253789" y="3966301"/>
              <a:ext cx="381646" cy="990009"/>
              <a:chOff x="3992694" y="1192179"/>
              <a:chExt cx="1158609" cy="3018322"/>
            </a:xfrm>
          </p:grpSpPr>
          <p:sp>
            <p:nvSpPr>
              <p:cNvPr id="2441" name="Google Shape;2441;p46"/>
              <p:cNvSpPr/>
              <p:nvPr/>
            </p:nvSpPr>
            <p:spPr>
              <a:xfrm>
                <a:off x="4201112" y="1248680"/>
                <a:ext cx="380776" cy="53276"/>
              </a:xfrm>
              <a:custGeom>
                <a:rect b="b" l="l" r="r" t="t"/>
                <a:pathLst>
                  <a:path extrusionOk="0" h="727" w="5196">
                    <a:moveTo>
                      <a:pt x="1" y="1"/>
                    </a:moveTo>
                    <a:lnTo>
                      <a:pt x="1" y="727"/>
                    </a:lnTo>
                    <a:lnTo>
                      <a:pt x="5196" y="727"/>
                    </a:lnTo>
                    <a:lnTo>
                      <a:pt x="5196" y="1"/>
                    </a:ln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2" name="Google Shape;2442;p46"/>
              <p:cNvSpPr/>
              <p:nvPr/>
            </p:nvSpPr>
            <p:spPr>
              <a:xfrm>
                <a:off x="4563206" y="1248680"/>
                <a:ext cx="381289" cy="53276"/>
              </a:xfrm>
              <a:custGeom>
                <a:rect b="b" l="l" r="r" t="t"/>
                <a:pathLst>
                  <a:path extrusionOk="0" h="727" w="5203">
                    <a:moveTo>
                      <a:pt x="0" y="1"/>
                    </a:moveTo>
                    <a:lnTo>
                      <a:pt x="0" y="727"/>
                    </a:lnTo>
                    <a:lnTo>
                      <a:pt x="5203" y="727"/>
                    </a:lnTo>
                    <a:lnTo>
                      <a:pt x="5203" y="1"/>
                    </a:ln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3" name="Google Shape;2443;p46"/>
              <p:cNvSpPr/>
              <p:nvPr/>
            </p:nvSpPr>
            <p:spPr>
              <a:xfrm>
                <a:off x="4270218" y="1505465"/>
                <a:ext cx="310571" cy="53276"/>
              </a:xfrm>
              <a:custGeom>
                <a:rect b="b" l="l" r="r" t="t"/>
                <a:pathLst>
                  <a:path extrusionOk="0" h="727" w="4238">
                    <a:moveTo>
                      <a:pt x="1" y="0"/>
                    </a:moveTo>
                    <a:lnTo>
                      <a:pt x="1" y="726"/>
                    </a:lnTo>
                    <a:lnTo>
                      <a:pt x="4238" y="726"/>
                    </a:lnTo>
                    <a:lnTo>
                      <a:pt x="4238" y="0"/>
                    </a:ln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4" name="Google Shape;2444;p46"/>
              <p:cNvSpPr/>
              <p:nvPr/>
            </p:nvSpPr>
            <p:spPr>
              <a:xfrm>
                <a:off x="4565917" y="1505465"/>
                <a:ext cx="310571" cy="53276"/>
              </a:xfrm>
              <a:custGeom>
                <a:rect b="b" l="l" r="r" t="t"/>
                <a:pathLst>
                  <a:path extrusionOk="0" h="727" w="4238">
                    <a:moveTo>
                      <a:pt x="1" y="0"/>
                    </a:moveTo>
                    <a:lnTo>
                      <a:pt x="1" y="726"/>
                    </a:lnTo>
                    <a:lnTo>
                      <a:pt x="4237" y="726"/>
                    </a:lnTo>
                    <a:lnTo>
                      <a:pt x="4237" y="0"/>
                    </a:ln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5" name="Google Shape;2445;p46"/>
              <p:cNvSpPr/>
              <p:nvPr/>
            </p:nvSpPr>
            <p:spPr>
              <a:xfrm>
                <a:off x="4037617" y="1192179"/>
                <a:ext cx="200354" cy="171774"/>
              </a:xfrm>
              <a:custGeom>
                <a:rect b="b" l="l" r="r" t="t"/>
                <a:pathLst>
                  <a:path extrusionOk="0" h="2344" w="2734">
                    <a:moveTo>
                      <a:pt x="1565" y="1"/>
                    </a:moveTo>
                    <a:cubicBezTo>
                      <a:pt x="517" y="1"/>
                      <a:pt x="1" y="1266"/>
                      <a:pt x="734" y="2000"/>
                    </a:cubicBezTo>
                    <a:cubicBezTo>
                      <a:pt x="974" y="2237"/>
                      <a:pt x="1269" y="2344"/>
                      <a:pt x="1557" y="2344"/>
                    </a:cubicBezTo>
                    <a:cubicBezTo>
                      <a:pt x="2158" y="2344"/>
                      <a:pt x="2733" y="1880"/>
                      <a:pt x="2733" y="1176"/>
                    </a:cubicBezTo>
                    <a:cubicBezTo>
                      <a:pt x="2733" y="525"/>
                      <a:pt x="2209" y="1"/>
                      <a:pt x="1565" y="1"/>
                    </a:cubicBez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6" name="Google Shape;2446;p46"/>
              <p:cNvSpPr/>
              <p:nvPr/>
            </p:nvSpPr>
            <p:spPr>
              <a:xfrm>
                <a:off x="4037617" y="1192179"/>
                <a:ext cx="200354" cy="171774"/>
              </a:xfrm>
              <a:custGeom>
                <a:rect b="b" l="l" r="r" t="t"/>
                <a:pathLst>
                  <a:path extrusionOk="0" h="2344" w="2734">
                    <a:moveTo>
                      <a:pt x="1565" y="1"/>
                    </a:moveTo>
                    <a:cubicBezTo>
                      <a:pt x="517" y="1"/>
                      <a:pt x="1" y="1266"/>
                      <a:pt x="734" y="2000"/>
                    </a:cubicBezTo>
                    <a:cubicBezTo>
                      <a:pt x="974" y="2237"/>
                      <a:pt x="1269" y="2344"/>
                      <a:pt x="1557" y="2344"/>
                    </a:cubicBezTo>
                    <a:cubicBezTo>
                      <a:pt x="2158" y="2344"/>
                      <a:pt x="2733" y="1880"/>
                      <a:pt x="2733" y="1176"/>
                    </a:cubicBezTo>
                    <a:cubicBezTo>
                      <a:pt x="2733" y="525"/>
                      <a:pt x="2209" y="1"/>
                      <a:pt x="1565" y="1"/>
                    </a:cubicBez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7" name="Google Shape;2447;p46"/>
              <p:cNvSpPr/>
              <p:nvPr/>
            </p:nvSpPr>
            <p:spPr>
              <a:xfrm>
                <a:off x="4197301" y="1452261"/>
                <a:ext cx="200281" cy="171994"/>
              </a:xfrm>
              <a:custGeom>
                <a:rect b="b" l="l" r="r" t="t"/>
                <a:pathLst>
                  <a:path extrusionOk="0" h="2347" w="2733">
                    <a:moveTo>
                      <a:pt x="1565" y="0"/>
                    </a:moveTo>
                    <a:cubicBezTo>
                      <a:pt x="517" y="0"/>
                      <a:pt x="0" y="1265"/>
                      <a:pt x="734" y="1999"/>
                    </a:cubicBezTo>
                    <a:cubicBezTo>
                      <a:pt x="974" y="2239"/>
                      <a:pt x="1268" y="2346"/>
                      <a:pt x="1556" y="2346"/>
                    </a:cubicBezTo>
                    <a:cubicBezTo>
                      <a:pt x="2158" y="2346"/>
                      <a:pt x="2732" y="1879"/>
                      <a:pt x="2732" y="1175"/>
                    </a:cubicBezTo>
                    <a:cubicBezTo>
                      <a:pt x="2732" y="524"/>
                      <a:pt x="2208" y="0"/>
                      <a:pt x="1565" y="0"/>
                    </a:cubicBez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8" name="Google Shape;2448;p46"/>
              <p:cNvSpPr/>
              <p:nvPr/>
            </p:nvSpPr>
            <p:spPr>
              <a:xfrm>
                <a:off x="4920829" y="1192179"/>
                <a:ext cx="200354" cy="171774"/>
              </a:xfrm>
              <a:custGeom>
                <a:rect b="b" l="l" r="r" t="t"/>
                <a:pathLst>
                  <a:path extrusionOk="0" h="2344" w="2734">
                    <a:moveTo>
                      <a:pt x="1169" y="1"/>
                    </a:moveTo>
                    <a:cubicBezTo>
                      <a:pt x="525" y="1"/>
                      <a:pt x="1" y="525"/>
                      <a:pt x="1" y="1176"/>
                    </a:cubicBezTo>
                    <a:cubicBezTo>
                      <a:pt x="1" y="1880"/>
                      <a:pt x="576" y="2344"/>
                      <a:pt x="1175" y="2344"/>
                    </a:cubicBezTo>
                    <a:cubicBezTo>
                      <a:pt x="1462" y="2344"/>
                      <a:pt x="1754" y="2237"/>
                      <a:pt x="1992" y="2000"/>
                    </a:cubicBezTo>
                    <a:cubicBezTo>
                      <a:pt x="2733" y="1266"/>
                      <a:pt x="2209" y="1"/>
                      <a:pt x="1169" y="1"/>
                    </a:cubicBez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9" name="Google Shape;2449;p46"/>
              <p:cNvSpPr/>
              <p:nvPr/>
            </p:nvSpPr>
            <p:spPr>
              <a:xfrm>
                <a:off x="4920829" y="1192179"/>
                <a:ext cx="200354" cy="171774"/>
              </a:xfrm>
              <a:custGeom>
                <a:rect b="b" l="l" r="r" t="t"/>
                <a:pathLst>
                  <a:path extrusionOk="0" h="2344" w="2734">
                    <a:moveTo>
                      <a:pt x="1169" y="1"/>
                    </a:moveTo>
                    <a:cubicBezTo>
                      <a:pt x="525" y="1"/>
                      <a:pt x="1" y="525"/>
                      <a:pt x="1" y="1176"/>
                    </a:cubicBezTo>
                    <a:cubicBezTo>
                      <a:pt x="1" y="1880"/>
                      <a:pt x="576" y="2344"/>
                      <a:pt x="1175" y="2344"/>
                    </a:cubicBezTo>
                    <a:cubicBezTo>
                      <a:pt x="1462" y="2344"/>
                      <a:pt x="1754" y="2237"/>
                      <a:pt x="1992" y="2000"/>
                    </a:cubicBezTo>
                    <a:cubicBezTo>
                      <a:pt x="2733" y="1266"/>
                      <a:pt x="2209" y="1"/>
                      <a:pt x="1169" y="1"/>
                    </a:cubicBez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0" name="Google Shape;2450;p46"/>
              <p:cNvSpPr/>
              <p:nvPr/>
            </p:nvSpPr>
            <p:spPr>
              <a:xfrm>
                <a:off x="4761218" y="1452261"/>
                <a:ext cx="171188" cy="171774"/>
              </a:xfrm>
              <a:custGeom>
                <a:rect b="b" l="l" r="r" t="t"/>
                <a:pathLst>
                  <a:path extrusionOk="0" h="2344" w="2336">
                    <a:moveTo>
                      <a:pt x="1168" y="0"/>
                    </a:moveTo>
                    <a:cubicBezTo>
                      <a:pt x="524" y="0"/>
                      <a:pt x="0" y="524"/>
                      <a:pt x="0" y="1175"/>
                    </a:cubicBezTo>
                    <a:cubicBezTo>
                      <a:pt x="0" y="1819"/>
                      <a:pt x="524" y="2343"/>
                      <a:pt x="1168" y="2343"/>
                    </a:cubicBezTo>
                    <a:cubicBezTo>
                      <a:pt x="1812" y="2343"/>
                      <a:pt x="2336" y="1819"/>
                      <a:pt x="2336" y="1175"/>
                    </a:cubicBezTo>
                    <a:cubicBezTo>
                      <a:pt x="2336" y="524"/>
                      <a:pt x="1812" y="0"/>
                      <a:pt x="1168" y="0"/>
                    </a:cubicBez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1" name="Google Shape;2451;p46"/>
              <p:cNvSpPr/>
              <p:nvPr/>
            </p:nvSpPr>
            <p:spPr>
              <a:xfrm>
                <a:off x="4729413" y="1966784"/>
                <a:ext cx="200281" cy="171628"/>
              </a:xfrm>
              <a:custGeom>
                <a:rect b="b" l="l" r="r" t="t"/>
                <a:pathLst>
                  <a:path extrusionOk="0" h="2342" w="2733">
                    <a:moveTo>
                      <a:pt x="1565" y="1"/>
                    </a:moveTo>
                    <a:cubicBezTo>
                      <a:pt x="517" y="1"/>
                      <a:pt x="0" y="1258"/>
                      <a:pt x="734" y="1999"/>
                    </a:cubicBezTo>
                    <a:cubicBezTo>
                      <a:pt x="970" y="2236"/>
                      <a:pt x="1262" y="2341"/>
                      <a:pt x="1549" y="2341"/>
                    </a:cubicBezTo>
                    <a:cubicBezTo>
                      <a:pt x="2151" y="2341"/>
                      <a:pt x="2733" y="1874"/>
                      <a:pt x="2733" y="1168"/>
                    </a:cubicBezTo>
                    <a:cubicBezTo>
                      <a:pt x="2733" y="525"/>
                      <a:pt x="2209" y="1"/>
                      <a:pt x="1565" y="1"/>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2" name="Google Shape;2452;p46"/>
              <p:cNvSpPr/>
              <p:nvPr/>
            </p:nvSpPr>
            <p:spPr>
              <a:xfrm>
                <a:off x="4885726" y="2224082"/>
                <a:ext cx="200281" cy="171628"/>
              </a:xfrm>
              <a:custGeom>
                <a:rect b="b" l="l" r="r" t="t"/>
                <a:pathLst>
                  <a:path extrusionOk="0" h="2342" w="2733">
                    <a:moveTo>
                      <a:pt x="1565" y="0"/>
                    </a:moveTo>
                    <a:cubicBezTo>
                      <a:pt x="525" y="0"/>
                      <a:pt x="1" y="1258"/>
                      <a:pt x="742" y="1999"/>
                    </a:cubicBezTo>
                    <a:cubicBezTo>
                      <a:pt x="978" y="2235"/>
                      <a:pt x="1269" y="2341"/>
                      <a:pt x="1555" y="2341"/>
                    </a:cubicBezTo>
                    <a:cubicBezTo>
                      <a:pt x="2155" y="2341"/>
                      <a:pt x="2733" y="1873"/>
                      <a:pt x="2733" y="1168"/>
                    </a:cubicBezTo>
                    <a:cubicBezTo>
                      <a:pt x="2733" y="524"/>
                      <a:pt x="2209" y="0"/>
                      <a:pt x="1565" y="0"/>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3" name="Google Shape;2453;p46"/>
              <p:cNvSpPr/>
              <p:nvPr/>
            </p:nvSpPr>
            <p:spPr>
              <a:xfrm>
                <a:off x="4951022" y="2478083"/>
                <a:ext cx="200281" cy="171701"/>
              </a:xfrm>
              <a:custGeom>
                <a:rect b="b" l="l" r="r" t="t"/>
                <a:pathLst>
                  <a:path extrusionOk="0" h="2343" w="2733">
                    <a:moveTo>
                      <a:pt x="1565" y="0"/>
                    </a:moveTo>
                    <a:cubicBezTo>
                      <a:pt x="517" y="0"/>
                      <a:pt x="1" y="1258"/>
                      <a:pt x="734" y="1999"/>
                    </a:cubicBezTo>
                    <a:cubicBezTo>
                      <a:pt x="974" y="2236"/>
                      <a:pt x="1268" y="2343"/>
                      <a:pt x="1555" y="2343"/>
                    </a:cubicBezTo>
                    <a:cubicBezTo>
                      <a:pt x="2157" y="2343"/>
                      <a:pt x="2733" y="1877"/>
                      <a:pt x="2733" y="1168"/>
                    </a:cubicBezTo>
                    <a:cubicBezTo>
                      <a:pt x="2733" y="524"/>
                      <a:pt x="2209" y="0"/>
                      <a:pt x="1565" y="0"/>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4" name="Google Shape;2454;p46"/>
              <p:cNvSpPr/>
              <p:nvPr/>
            </p:nvSpPr>
            <p:spPr>
              <a:xfrm>
                <a:off x="4932921" y="2750184"/>
                <a:ext cx="200867" cy="171554"/>
              </a:xfrm>
              <a:custGeom>
                <a:rect b="b" l="l" r="r" t="t"/>
                <a:pathLst>
                  <a:path extrusionOk="0" h="2341" w="2741">
                    <a:moveTo>
                      <a:pt x="1565" y="0"/>
                    </a:moveTo>
                    <a:cubicBezTo>
                      <a:pt x="524" y="0"/>
                      <a:pt x="0" y="1258"/>
                      <a:pt x="742" y="1999"/>
                    </a:cubicBezTo>
                    <a:cubicBezTo>
                      <a:pt x="978" y="2235"/>
                      <a:pt x="1270" y="2341"/>
                      <a:pt x="1556" y="2341"/>
                    </a:cubicBezTo>
                    <a:cubicBezTo>
                      <a:pt x="2159" y="2341"/>
                      <a:pt x="2740" y="1873"/>
                      <a:pt x="2740" y="1168"/>
                    </a:cubicBezTo>
                    <a:cubicBezTo>
                      <a:pt x="2740" y="524"/>
                      <a:pt x="2216" y="0"/>
                      <a:pt x="1565" y="0"/>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5" name="Google Shape;2455;p46"/>
              <p:cNvSpPr/>
              <p:nvPr/>
            </p:nvSpPr>
            <p:spPr>
              <a:xfrm>
                <a:off x="4862129" y="2992605"/>
                <a:ext cx="200354" cy="171481"/>
              </a:xfrm>
              <a:custGeom>
                <a:rect b="b" l="l" r="r" t="t"/>
                <a:pathLst>
                  <a:path extrusionOk="0" h="2340" w="2734">
                    <a:moveTo>
                      <a:pt x="1565" y="1"/>
                    </a:moveTo>
                    <a:cubicBezTo>
                      <a:pt x="525" y="1"/>
                      <a:pt x="1" y="1258"/>
                      <a:pt x="734" y="1992"/>
                    </a:cubicBezTo>
                    <a:cubicBezTo>
                      <a:pt x="974" y="2232"/>
                      <a:pt x="1269" y="2339"/>
                      <a:pt x="1557" y="2339"/>
                    </a:cubicBezTo>
                    <a:cubicBezTo>
                      <a:pt x="2158" y="2339"/>
                      <a:pt x="2733" y="1872"/>
                      <a:pt x="2733" y="1168"/>
                    </a:cubicBezTo>
                    <a:cubicBezTo>
                      <a:pt x="2733" y="525"/>
                      <a:pt x="2209" y="1"/>
                      <a:pt x="1565" y="1"/>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6" name="Google Shape;2456;p46"/>
              <p:cNvSpPr/>
              <p:nvPr/>
            </p:nvSpPr>
            <p:spPr>
              <a:xfrm>
                <a:off x="4726115" y="3258697"/>
                <a:ext cx="200281" cy="171408"/>
              </a:xfrm>
              <a:custGeom>
                <a:rect b="b" l="l" r="r" t="t"/>
                <a:pathLst>
                  <a:path extrusionOk="0" h="2339" w="2733">
                    <a:moveTo>
                      <a:pt x="1565" y="0"/>
                    </a:moveTo>
                    <a:cubicBezTo>
                      <a:pt x="524" y="0"/>
                      <a:pt x="0" y="1258"/>
                      <a:pt x="741" y="1991"/>
                    </a:cubicBezTo>
                    <a:cubicBezTo>
                      <a:pt x="979" y="2232"/>
                      <a:pt x="1272" y="2339"/>
                      <a:pt x="1559" y="2339"/>
                    </a:cubicBezTo>
                    <a:cubicBezTo>
                      <a:pt x="2158" y="2339"/>
                      <a:pt x="2733" y="1871"/>
                      <a:pt x="2733" y="1168"/>
                    </a:cubicBezTo>
                    <a:cubicBezTo>
                      <a:pt x="2733" y="524"/>
                      <a:pt x="2209" y="0"/>
                      <a:pt x="1565" y="0"/>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7" name="Google Shape;2457;p46"/>
              <p:cNvSpPr/>
              <p:nvPr/>
            </p:nvSpPr>
            <p:spPr>
              <a:xfrm>
                <a:off x="4214303" y="1966784"/>
                <a:ext cx="200281" cy="171628"/>
              </a:xfrm>
              <a:custGeom>
                <a:rect b="b" l="l" r="r" t="t"/>
                <a:pathLst>
                  <a:path extrusionOk="0" h="2342" w="2733">
                    <a:moveTo>
                      <a:pt x="1168" y="1"/>
                    </a:moveTo>
                    <a:cubicBezTo>
                      <a:pt x="524" y="1"/>
                      <a:pt x="0" y="525"/>
                      <a:pt x="0" y="1168"/>
                    </a:cubicBezTo>
                    <a:cubicBezTo>
                      <a:pt x="0" y="1874"/>
                      <a:pt x="578" y="2341"/>
                      <a:pt x="1181" y="2341"/>
                    </a:cubicBezTo>
                    <a:cubicBezTo>
                      <a:pt x="1468" y="2341"/>
                      <a:pt x="1760" y="2236"/>
                      <a:pt x="1999" y="1999"/>
                    </a:cubicBezTo>
                    <a:cubicBezTo>
                      <a:pt x="2733" y="1258"/>
                      <a:pt x="2209" y="1"/>
                      <a:pt x="1168" y="1"/>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2458" name="Google Shape;2458;p46"/>
              <p:cNvSpPr/>
              <p:nvPr/>
            </p:nvSpPr>
            <p:spPr>
              <a:xfrm>
                <a:off x="4057403" y="2224082"/>
                <a:ext cx="171774" cy="171188"/>
              </a:xfrm>
              <a:custGeom>
                <a:rect b="b" l="l" r="r" t="t"/>
                <a:pathLst>
                  <a:path extrusionOk="0" h="2336" w="2344">
                    <a:moveTo>
                      <a:pt x="1176" y="0"/>
                    </a:moveTo>
                    <a:cubicBezTo>
                      <a:pt x="524" y="0"/>
                      <a:pt x="0" y="524"/>
                      <a:pt x="0" y="1168"/>
                    </a:cubicBezTo>
                    <a:cubicBezTo>
                      <a:pt x="0" y="1812"/>
                      <a:pt x="524" y="2336"/>
                      <a:pt x="1176" y="2336"/>
                    </a:cubicBezTo>
                    <a:cubicBezTo>
                      <a:pt x="1819" y="2336"/>
                      <a:pt x="2343" y="1812"/>
                      <a:pt x="2343" y="1168"/>
                    </a:cubicBezTo>
                    <a:cubicBezTo>
                      <a:pt x="2343" y="524"/>
                      <a:pt x="1819" y="0"/>
                      <a:pt x="1176" y="0"/>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2459" name="Google Shape;2459;p46"/>
              <p:cNvSpPr/>
              <p:nvPr/>
            </p:nvSpPr>
            <p:spPr>
              <a:xfrm>
                <a:off x="3992694" y="2478083"/>
                <a:ext cx="200281" cy="171701"/>
              </a:xfrm>
              <a:custGeom>
                <a:rect b="b" l="l" r="r" t="t"/>
                <a:pathLst>
                  <a:path extrusionOk="0" h="2343" w="2733">
                    <a:moveTo>
                      <a:pt x="1168" y="0"/>
                    </a:moveTo>
                    <a:cubicBezTo>
                      <a:pt x="524" y="0"/>
                      <a:pt x="0" y="524"/>
                      <a:pt x="0" y="1168"/>
                    </a:cubicBezTo>
                    <a:cubicBezTo>
                      <a:pt x="0" y="1877"/>
                      <a:pt x="576" y="2343"/>
                      <a:pt x="1175" y="2343"/>
                    </a:cubicBezTo>
                    <a:cubicBezTo>
                      <a:pt x="1462" y="2343"/>
                      <a:pt x="1754" y="2236"/>
                      <a:pt x="1991" y="1999"/>
                    </a:cubicBezTo>
                    <a:cubicBezTo>
                      <a:pt x="2732" y="1258"/>
                      <a:pt x="2208" y="0"/>
                      <a:pt x="1168" y="0"/>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2460" name="Google Shape;2460;p46"/>
              <p:cNvSpPr/>
              <p:nvPr/>
            </p:nvSpPr>
            <p:spPr>
              <a:xfrm>
                <a:off x="4010209" y="2750184"/>
                <a:ext cx="200281" cy="171554"/>
              </a:xfrm>
              <a:custGeom>
                <a:rect b="b" l="l" r="r" t="t"/>
                <a:pathLst>
                  <a:path extrusionOk="0" h="2341" w="2733">
                    <a:moveTo>
                      <a:pt x="1168" y="0"/>
                    </a:moveTo>
                    <a:cubicBezTo>
                      <a:pt x="525" y="0"/>
                      <a:pt x="1" y="524"/>
                      <a:pt x="1" y="1168"/>
                    </a:cubicBezTo>
                    <a:cubicBezTo>
                      <a:pt x="1" y="1873"/>
                      <a:pt x="578" y="2341"/>
                      <a:pt x="1181" y="2341"/>
                    </a:cubicBezTo>
                    <a:cubicBezTo>
                      <a:pt x="1468" y="2341"/>
                      <a:pt x="1760" y="2235"/>
                      <a:pt x="1999" y="1999"/>
                    </a:cubicBezTo>
                    <a:cubicBezTo>
                      <a:pt x="2733" y="1258"/>
                      <a:pt x="2216"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1" name="Google Shape;2461;p46"/>
              <p:cNvSpPr/>
              <p:nvPr/>
            </p:nvSpPr>
            <p:spPr>
              <a:xfrm>
                <a:off x="4081000" y="2992605"/>
                <a:ext cx="200794" cy="171481"/>
              </a:xfrm>
              <a:custGeom>
                <a:rect b="b" l="l" r="r" t="t"/>
                <a:pathLst>
                  <a:path extrusionOk="0" h="2340" w="2740">
                    <a:moveTo>
                      <a:pt x="1175" y="1"/>
                    </a:moveTo>
                    <a:cubicBezTo>
                      <a:pt x="524" y="1"/>
                      <a:pt x="0" y="525"/>
                      <a:pt x="0" y="1168"/>
                    </a:cubicBezTo>
                    <a:cubicBezTo>
                      <a:pt x="0" y="1872"/>
                      <a:pt x="578" y="2339"/>
                      <a:pt x="1180" y="2339"/>
                    </a:cubicBezTo>
                    <a:cubicBezTo>
                      <a:pt x="1468" y="2339"/>
                      <a:pt x="1761" y="2232"/>
                      <a:pt x="1999" y="1992"/>
                    </a:cubicBezTo>
                    <a:cubicBezTo>
                      <a:pt x="2740" y="1258"/>
                      <a:pt x="2216" y="1"/>
                      <a:pt x="1175" y="1"/>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2" name="Google Shape;2462;p46"/>
              <p:cNvSpPr/>
              <p:nvPr/>
            </p:nvSpPr>
            <p:spPr>
              <a:xfrm>
                <a:off x="4217015" y="3258697"/>
                <a:ext cx="200281" cy="171408"/>
              </a:xfrm>
              <a:custGeom>
                <a:rect b="b" l="l" r="r" t="t"/>
                <a:pathLst>
                  <a:path extrusionOk="0" h="2339" w="2733">
                    <a:moveTo>
                      <a:pt x="1168" y="0"/>
                    </a:moveTo>
                    <a:cubicBezTo>
                      <a:pt x="525" y="0"/>
                      <a:pt x="1" y="524"/>
                      <a:pt x="1" y="1168"/>
                    </a:cubicBezTo>
                    <a:cubicBezTo>
                      <a:pt x="1" y="1871"/>
                      <a:pt x="579" y="2339"/>
                      <a:pt x="1180" y="2339"/>
                    </a:cubicBezTo>
                    <a:cubicBezTo>
                      <a:pt x="1468" y="2339"/>
                      <a:pt x="1762" y="2232"/>
                      <a:pt x="1999" y="1991"/>
                    </a:cubicBezTo>
                    <a:cubicBezTo>
                      <a:pt x="2733" y="1258"/>
                      <a:pt x="2216"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3" name="Google Shape;2463;p46"/>
              <p:cNvSpPr/>
              <p:nvPr/>
            </p:nvSpPr>
            <p:spPr>
              <a:xfrm>
                <a:off x="4757920" y="3781501"/>
                <a:ext cx="171774" cy="171774"/>
              </a:xfrm>
              <a:custGeom>
                <a:rect b="b" l="l" r="r" t="t"/>
                <a:pathLst>
                  <a:path extrusionOk="0" h="2344" w="2344">
                    <a:moveTo>
                      <a:pt x="1168" y="0"/>
                    </a:moveTo>
                    <a:cubicBezTo>
                      <a:pt x="525" y="0"/>
                      <a:pt x="1" y="524"/>
                      <a:pt x="1" y="1175"/>
                    </a:cubicBezTo>
                    <a:cubicBezTo>
                      <a:pt x="1" y="1819"/>
                      <a:pt x="525" y="2343"/>
                      <a:pt x="1168" y="2343"/>
                    </a:cubicBezTo>
                    <a:cubicBezTo>
                      <a:pt x="1820" y="2343"/>
                      <a:pt x="2344" y="1819"/>
                      <a:pt x="2344" y="1175"/>
                    </a:cubicBezTo>
                    <a:cubicBezTo>
                      <a:pt x="2344" y="524"/>
                      <a:pt x="1820"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4" name="Google Shape;2464;p46"/>
              <p:cNvSpPr/>
              <p:nvPr/>
            </p:nvSpPr>
            <p:spPr>
              <a:xfrm>
                <a:off x="4885726" y="4038726"/>
                <a:ext cx="200281" cy="171774"/>
              </a:xfrm>
              <a:custGeom>
                <a:rect b="b" l="l" r="r" t="t"/>
                <a:pathLst>
                  <a:path extrusionOk="0" h="2344" w="2733">
                    <a:moveTo>
                      <a:pt x="1565" y="1"/>
                    </a:moveTo>
                    <a:cubicBezTo>
                      <a:pt x="525" y="1"/>
                      <a:pt x="1" y="1258"/>
                      <a:pt x="742" y="2000"/>
                    </a:cubicBezTo>
                    <a:cubicBezTo>
                      <a:pt x="979" y="2237"/>
                      <a:pt x="1271" y="2343"/>
                      <a:pt x="1558" y="2343"/>
                    </a:cubicBezTo>
                    <a:cubicBezTo>
                      <a:pt x="2157" y="2343"/>
                      <a:pt x="2733" y="1878"/>
                      <a:pt x="2733" y="1169"/>
                    </a:cubicBezTo>
                    <a:cubicBezTo>
                      <a:pt x="2733" y="525"/>
                      <a:pt x="2209" y="1"/>
                      <a:pt x="1565" y="1"/>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5" name="Google Shape;2465;p46"/>
              <p:cNvSpPr/>
              <p:nvPr/>
            </p:nvSpPr>
            <p:spPr>
              <a:xfrm>
                <a:off x="4225809" y="3781501"/>
                <a:ext cx="200867" cy="171994"/>
              </a:xfrm>
              <a:custGeom>
                <a:rect b="b" l="l" r="r" t="t"/>
                <a:pathLst>
                  <a:path extrusionOk="0" h="2347" w="2741">
                    <a:moveTo>
                      <a:pt x="1176" y="0"/>
                    </a:moveTo>
                    <a:cubicBezTo>
                      <a:pt x="524" y="0"/>
                      <a:pt x="0" y="524"/>
                      <a:pt x="0" y="1175"/>
                    </a:cubicBezTo>
                    <a:cubicBezTo>
                      <a:pt x="0" y="1879"/>
                      <a:pt x="579" y="2346"/>
                      <a:pt x="1180" y="2346"/>
                    </a:cubicBezTo>
                    <a:cubicBezTo>
                      <a:pt x="1468" y="2346"/>
                      <a:pt x="1761" y="2239"/>
                      <a:pt x="1999" y="1999"/>
                    </a:cubicBezTo>
                    <a:cubicBezTo>
                      <a:pt x="2740" y="1265"/>
                      <a:pt x="2216" y="0"/>
                      <a:pt x="1176" y="0"/>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6" name="Google Shape;2466;p46"/>
              <p:cNvSpPr/>
              <p:nvPr/>
            </p:nvSpPr>
            <p:spPr>
              <a:xfrm>
                <a:off x="4069495" y="4038726"/>
                <a:ext cx="200281" cy="171774"/>
              </a:xfrm>
              <a:custGeom>
                <a:rect b="b" l="l" r="r" t="t"/>
                <a:pathLst>
                  <a:path extrusionOk="0" h="2344" w="2733">
                    <a:moveTo>
                      <a:pt x="1168" y="1"/>
                    </a:moveTo>
                    <a:cubicBezTo>
                      <a:pt x="524" y="1"/>
                      <a:pt x="0" y="525"/>
                      <a:pt x="0" y="1169"/>
                    </a:cubicBezTo>
                    <a:cubicBezTo>
                      <a:pt x="0" y="1878"/>
                      <a:pt x="576" y="2343"/>
                      <a:pt x="1177" y="2343"/>
                    </a:cubicBezTo>
                    <a:cubicBezTo>
                      <a:pt x="1465" y="2343"/>
                      <a:pt x="1759" y="2237"/>
                      <a:pt x="1999" y="2000"/>
                    </a:cubicBezTo>
                    <a:cubicBezTo>
                      <a:pt x="2732" y="1258"/>
                      <a:pt x="2208" y="1"/>
                      <a:pt x="1168" y="1"/>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7" name="Google Shape;2467;p46"/>
              <p:cNvSpPr/>
              <p:nvPr/>
            </p:nvSpPr>
            <p:spPr>
              <a:xfrm>
                <a:off x="4395313" y="1667275"/>
                <a:ext cx="313869" cy="268361"/>
              </a:xfrm>
              <a:custGeom>
                <a:rect b="b" l="l" r="r" t="t"/>
                <a:pathLst>
                  <a:path extrusionOk="0" h="3662" w="4283">
                    <a:moveTo>
                      <a:pt x="2448" y="0"/>
                    </a:moveTo>
                    <a:cubicBezTo>
                      <a:pt x="816" y="0"/>
                      <a:pt x="1" y="1969"/>
                      <a:pt x="1153" y="3122"/>
                    </a:cubicBezTo>
                    <a:cubicBezTo>
                      <a:pt x="1526" y="3495"/>
                      <a:pt x="1985" y="3662"/>
                      <a:pt x="2435" y="3662"/>
                    </a:cubicBezTo>
                    <a:cubicBezTo>
                      <a:pt x="3378" y="3662"/>
                      <a:pt x="4282" y="2931"/>
                      <a:pt x="4282" y="1827"/>
                    </a:cubicBezTo>
                    <a:cubicBezTo>
                      <a:pt x="4282" y="816"/>
                      <a:pt x="3459" y="0"/>
                      <a:pt x="2448" y="0"/>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2468" name="Google Shape;2468;p46"/>
              <p:cNvSpPr/>
              <p:nvPr/>
            </p:nvSpPr>
            <p:spPr>
              <a:xfrm>
                <a:off x="4429317" y="3478694"/>
                <a:ext cx="294669" cy="268434"/>
              </a:xfrm>
              <a:custGeom>
                <a:rect b="b" l="l" r="r" t="t"/>
                <a:pathLst>
                  <a:path extrusionOk="0" h="3663" w="4021">
                    <a:moveTo>
                      <a:pt x="2011" y="0"/>
                    </a:moveTo>
                    <a:cubicBezTo>
                      <a:pt x="1543" y="0"/>
                      <a:pt x="1075" y="180"/>
                      <a:pt x="719" y="539"/>
                    </a:cubicBezTo>
                    <a:cubicBezTo>
                      <a:pt x="1" y="1250"/>
                      <a:pt x="1" y="2410"/>
                      <a:pt x="719" y="3129"/>
                    </a:cubicBezTo>
                    <a:cubicBezTo>
                      <a:pt x="1075" y="3485"/>
                      <a:pt x="1543" y="3662"/>
                      <a:pt x="2011" y="3662"/>
                    </a:cubicBezTo>
                    <a:cubicBezTo>
                      <a:pt x="2480" y="3662"/>
                      <a:pt x="2950" y="3485"/>
                      <a:pt x="3309" y="3129"/>
                    </a:cubicBezTo>
                    <a:cubicBezTo>
                      <a:pt x="4020" y="2410"/>
                      <a:pt x="4020" y="1250"/>
                      <a:pt x="3309" y="539"/>
                    </a:cubicBezTo>
                    <a:cubicBezTo>
                      <a:pt x="2950" y="180"/>
                      <a:pt x="2480" y="0"/>
                      <a:pt x="2011" y="0"/>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9" name="Google Shape;2469;p46"/>
              <p:cNvSpPr/>
              <p:nvPr/>
            </p:nvSpPr>
            <p:spPr>
              <a:xfrm>
                <a:off x="4201112" y="2281683"/>
                <a:ext cx="380776" cy="53276"/>
              </a:xfrm>
              <a:custGeom>
                <a:rect b="b" l="l" r="r" t="t"/>
                <a:pathLst>
                  <a:path extrusionOk="0" h="727" w="5196">
                    <a:moveTo>
                      <a:pt x="1" y="0"/>
                    </a:moveTo>
                    <a:lnTo>
                      <a:pt x="1" y="726"/>
                    </a:lnTo>
                    <a:lnTo>
                      <a:pt x="5196" y="726"/>
                    </a:lnTo>
                    <a:lnTo>
                      <a:pt x="5196" y="0"/>
                    </a:ln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2470" name="Google Shape;2470;p46"/>
              <p:cNvSpPr/>
              <p:nvPr/>
            </p:nvSpPr>
            <p:spPr>
              <a:xfrm>
                <a:off x="4563206" y="2281683"/>
                <a:ext cx="381289" cy="53276"/>
              </a:xfrm>
              <a:custGeom>
                <a:rect b="b" l="l" r="r" t="t"/>
                <a:pathLst>
                  <a:path extrusionOk="0" h="727" w="5203">
                    <a:moveTo>
                      <a:pt x="0" y="0"/>
                    </a:moveTo>
                    <a:lnTo>
                      <a:pt x="0" y="726"/>
                    </a:lnTo>
                    <a:lnTo>
                      <a:pt x="5203" y="726"/>
                    </a:lnTo>
                    <a:lnTo>
                      <a:pt x="5203" y="0"/>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1" name="Google Shape;2471;p46"/>
              <p:cNvSpPr/>
              <p:nvPr/>
            </p:nvSpPr>
            <p:spPr>
              <a:xfrm>
                <a:off x="4143511" y="2543305"/>
                <a:ext cx="444971" cy="53350"/>
              </a:xfrm>
              <a:custGeom>
                <a:rect b="b" l="l" r="r" t="t"/>
                <a:pathLst>
                  <a:path extrusionOk="0" h="728" w="6072">
                    <a:moveTo>
                      <a:pt x="1" y="1"/>
                    </a:moveTo>
                    <a:lnTo>
                      <a:pt x="1" y="727"/>
                    </a:lnTo>
                    <a:lnTo>
                      <a:pt x="6071" y="727"/>
                    </a:lnTo>
                    <a:lnTo>
                      <a:pt x="6071" y="1"/>
                    </a:ln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2472" name="Google Shape;2472;p46"/>
              <p:cNvSpPr/>
              <p:nvPr/>
            </p:nvSpPr>
            <p:spPr>
              <a:xfrm>
                <a:off x="4567016" y="2543305"/>
                <a:ext cx="445484" cy="53350"/>
              </a:xfrm>
              <a:custGeom>
                <a:rect b="b" l="l" r="r" t="t"/>
                <a:pathLst>
                  <a:path extrusionOk="0" h="728" w="6079">
                    <a:moveTo>
                      <a:pt x="1" y="1"/>
                    </a:moveTo>
                    <a:lnTo>
                      <a:pt x="1" y="727"/>
                    </a:lnTo>
                    <a:lnTo>
                      <a:pt x="6079" y="727"/>
                    </a:lnTo>
                    <a:lnTo>
                      <a:pt x="6079" y="1"/>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3" name="Google Shape;2473;p46"/>
              <p:cNvSpPr/>
              <p:nvPr/>
            </p:nvSpPr>
            <p:spPr>
              <a:xfrm>
                <a:off x="4143511" y="3057388"/>
                <a:ext cx="444971" cy="53276"/>
              </a:xfrm>
              <a:custGeom>
                <a:rect b="b" l="l" r="r" t="t"/>
                <a:pathLst>
                  <a:path extrusionOk="0" h="727" w="6072">
                    <a:moveTo>
                      <a:pt x="1" y="0"/>
                    </a:moveTo>
                    <a:lnTo>
                      <a:pt x="1" y="726"/>
                    </a:lnTo>
                    <a:lnTo>
                      <a:pt x="6071" y="726"/>
                    </a:lnTo>
                    <a:lnTo>
                      <a:pt x="6071" y="0"/>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4" name="Google Shape;2474;p46"/>
              <p:cNvSpPr/>
              <p:nvPr/>
            </p:nvSpPr>
            <p:spPr>
              <a:xfrm>
                <a:off x="4567016" y="3057388"/>
                <a:ext cx="445484" cy="53276"/>
              </a:xfrm>
              <a:custGeom>
                <a:rect b="b" l="l" r="r" t="t"/>
                <a:pathLst>
                  <a:path extrusionOk="0" h="727" w="6079">
                    <a:moveTo>
                      <a:pt x="1" y="0"/>
                    </a:moveTo>
                    <a:lnTo>
                      <a:pt x="1" y="726"/>
                    </a:lnTo>
                    <a:lnTo>
                      <a:pt x="6079" y="726"/>
                    </a:lnTo>
                    <a:lnTo>
                      <a:pt x="6079" y="0"/>
                    </a:ln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5" name="Google Shape;2475;p46"/>
              <p:cNvSpPr/>
              <p:nvPr/>
            </p:nvSpPr>
            <p:spPr>
              <a:xfrm>
                <a:off x="4143511" y="2791296"/>
                <a:ext cx="444971" cy="53276"/>
              </a:xfrm>
              <a:custGeom>
                <a:rect b="b" l="l" r="r" t="t"/>
                <a:pathLst>
                  <a:path extrusionOk="0" h="727" w="6072">
                    <a:moveTo>
                      <a:pt x="1" y="0"/>
                    </a:moveTo>
                    <a:lnTo>
                      <a:pt x="1" y="727"/>
                    </a:lnTo>
                    <a:lnTo>
                      <a:pt x="6071" y="727"/>
                    </a:lnTo>
                    <a:lnTo>
                      <a:pt x="6071" y="0"/>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6" name="Google Shape;2476;p46"/>
              <p:cNvSpPr/>
              <p:nvPr/>
            </p:nvSpPr>
            <p:spPr>
              <a:xfrm>
                <a:off x="4567016" y="2791296"/>
                <a:ext cx="445484" cy="53276"/>
              </a:xfrm>
              <a:custGeom>
                <a:rect b="b" l="l" r="r" t="t"/>
                <a:pathLst>
                  <a:path extrusionOk="0" h="727" w="6079">
                    <a:moveTo>
                      <a:pt x="1" y="0"/>
                    </a:moveTo>
                    <a:lnTo>
                      <a:pt x="1" y="727"/>
                    </a:lnTo>
                    <a:lnTo>
                      <a:pt x="6079" y="727"/>
                    </a:lnTo>
                    <a:lnTo>
                      <a:pt x="6079" y="0"/>
                    </a:ln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7" name="Google Shape;2477;p46"/>
              <p:cNvSpPr/>
              <p:nvPr/>
            </p:nvSpPr>
            <p:spPr>
              <a:xfrm>
                <a:off x="4270218" y="2028782"/>
                <a:ext cx="310571" cy="53276"/>
              </a:xfrm>
              <a:custGeom>
                <a:rect b="b" l="l" r="r" t="t"/>
                <a:pathLst>
                  <a:path extrusionOk="0" h="727" w="4238">
                    <a:moveTo>
                      <a:pt x="1" y="0"/>
                    </a:moveTo>
                    <a:lnTo>
                      <a:pt x="1" y="727"/>
                    </a:lnTo>
                    <a:lnTo>
                      <a:pt x="4238" y="727"/>
                    </a:lnTo>
                    <a:lnTo>
                      <a:pt x="4238" y="0"/>
                    </a:ln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2478" name="Google Shape;2478;p46"/>
              <p:cNvSpPr/>
              <p:nvPr/>
            </p:nvSpPr>
            <p:spPr>
              <a:xfrm>
                <a:off x="4565917" y="2028782"/>
                <a:ext cx="310571" cy="53276"/>
              </a:xfrm>
              <a:custGeom>
                <a:rect b="b" l="l" r="r" t="t"/>
                <a:pathLst>
                  <a:path extrusionOk="0" h="727" w="4238">
                    <a:moveTo>
                      <a:pt x="1" y="0"/>
                    </a:moveTo>
                    <a:lnTo>
                      <a:pt x="1" y="727"/>
                    </a:lnTo>
                    <a:lnTo>
                      <a:pt x="4237" y="727"/>
                    </a:lnTo>
                    <a:lnTo>
                      <a:pt x="4237" y="0"/>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9" name="Google Shape;2479;p46"/>
              <p:cNvSpPr/>
              <p:nvPr/>
            </p:nvSpPr>
            <p:spPr>
              <a:xfrm>
                <a:off x="4270218" y="3319010"/>
                <a:ext cx="310571" cy="53276"/>
              </a:xfrm>
              <a:custGeom>
                <a:rect b="b" l="l" r="r" t="t"/>
                <a:pathLst>
                  <a:path extrusionOk="0" h="727" w="4238">
                    <a:moveTo>
                      <a:pt x="1" y="1"/>
                    </a:moveTo>
                    <a:lnTo>
                      <a:pt x="1" y="727"/>
                    </a:lnTo>
                    <a:lnTo>
                      <a:pt x="4238" y="727"/>
                    </a:lnTo>
                    <a:lnTo>
                      <a:pt x="4238" y="1"/>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0" name="Google Shape;2480;p46"/>
              <p:cNvSpPr/>
              <p:nvPr/>
            </p:nvSpPr>
            <p:spPr>
              <a:xfrm>
                <a:off x="4565917" y="3319010"/>
                <a:ext cx="310571" cy="53276"/>
              </a:xfrm>
              <a:custGeom>
                <a:rect b="b" l="l" r="r" t="t"/>
                <a:pathLst>
                  <a:path extrusionOk="0" h="727" w="4238">
                    <a:moveTo>
                      <a:pt x="1" y="1"/>
                    </a:moveTo>
                    <a:lnTo>
                      <a:pt x="1" y="727"/>
                    </a:lnTo>
                    <a:lnTo>
                      <a:pt x="4237" y="727"/>
                    </a:lnTo>
                    <a:lnTo>
                      <a:pt x="4237" y="1"/>
                    </a:ln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1" name="Google Shape;2481;p46"/>
              <p:cNvSpPr/>
              <p:nvPr/>
            </p:nvSpPr>
            <p:spPr>
              <a:xfrm>
                <a:off x="4567016" y="4099625"/>
                <a:ext cx="445484" cy="52763"/>
              </a:xfrm>
              <a:custGeom>
                <a:rect b="b" l="l" r="r" t="t"/>
                <a:pathLst>
                  <a:path extrusionOk="0" h="720" w="6079">
                    <a:moveTo>
                      <a:pt x="1" y="1"/>
                    </a:moveTo>
                    <a:lnTo>
                      <a:pt x="1" y="719"/>
                    </a:lnTo>
                    <a:lnTo>
                      <a:pt x="6079" y="719"/>
                    </a:lnTo>
                    <a:lnTo>
                      <a:pt x="6079" y="1"/>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2" name="Google Shape;2482;p46"/>
              <p:cNvSpPr/>
              <p:nvPr/>
            </p:nvSpPr>
            <p:spPr>
              <a:xfrm>
                <a:off x="4143511" y="4099625"/>
                <a:ext cx="444971" cy="52763"/>
              </a:xfrm>
              <a:custGeom>
                <a:rect b="b" l="l" r="r" t="t"/>
                <a:pathLst>
                  <a:path extrusionOk="0" h="720" w="6072">
                    <a:moveTo>
                      <a:pt x="1" y="1"/>
                    </a:moveTo>
                    <a:lnTo>
                      <a:pt x="1" y="719"/>
                    </a:lnTo>
                    <a:lnTo>
                      <a:pt x="6071" y="719"/>
                    </a:lnTo>
                    <a:lnTo>
                      <a:pt x="6071" y="1"/>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3" name="Google Shape;2483;p46"/>
              <p:cNvSpPr/>
              <p:nvPr/>
            </p:nvSpPr>
            <p:spPr>
              <a:xfrm>
                <a:off x="4574711" y="3838003"/>
                <a:ext cx="310571" cy="53276"/>
              </a:xfrm>
              <a:custGeom>
                <a:rect b="b" l="l" r="r" t="t"/>
                <a:pathLst>
                  <a:path extrusionOk="0" h="727" w="4238">
                    <a:moveTo>
                      <a:pt x="0" y="0"/>
                    </a:moveTo>
                    <a:lnTo>
                      <a:pt x="0" y="726"/>
                    </a:lnTo>
                    <a:lnTo>
                      <a:pt x="4237" y="726"/>
                    </a:lnTo>
                    <a:lnTo>
                      <a:pt x="4237" y="0"/>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4" name="Google Shape;2484;p46"/>
              <p:cNvSpPr/>
              <p:nvPr/>
            </p:nvSpPr>
            <p:spPr>
              <a:xfrm>
                <a:off x="4279012" y="3838003"/>
                <a:ext cx="310571" cy="53276"/>
              </a:xfrm>
              <a:custGeom>
                <a:rect b="b" l="l" r="r" t="t"/>
                <a:pathLst>
                  <a:path extrusionOk="0" h="727" w="4238">
                    <a:moveTo>
                      <a:pt x="1" y="0"/>
                    </a:moveTo>
                    <a:lnTo>
                      <a:pt x="1" y="726"/>
                    </a:lnTo>
                    <a:lnTo>
                      <a:pt x="4237" y="726"/>
                    </a:lnTo>
                    <a:lnTo>
                      <a:pt x="4237" y="0"/>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85" name="Google Shape;2485;p46"/>
            <p:cNvGrpSpPr/>
            <p:nvPr/>
          </p:nvGrpSpPr>
          <p:grpSpPr>
            <a:xfrm>
              <a:off x="127351" y="4159605"/>
              <a:ext cx="613331" cy="297113"/>
              <a:chOff x="4379450" y="1472663"/>
              <a:chExt cx="3161500" cy="1531513"/>
            </a:xfrm>
          </p:grpSpPr>
          <p:pic>
            <p:nvPicPr>
              <p:cNvPr id="2486" name="Google Shape;2486;p46"/>
              <p:cNvPicPr preferRelativeResize="0"/>
              <p:nvPr/>
            </p:nvPicPr>
            <p:blipFill>
              <a:blip r:embed="rId4">
                <a:alphaModFix/>
              </a:blip>
              <a:stretch>
                <a:fillRect/>
              </a:stretch>
            </p:blipFill>
            <p:spPr>
              <a:xfrm>
                <a:off x="5940750" y="1651625"/>
                <a:ext cx="1600200" cy="1352550"/>
              </a:xfrm>
              <a:prstGeom prst="rect">
                <a:avLst/>
              </a:prstGeom>
              <a:noFill/>
              <a:ln>
                <a:noFill/>
              </a:ln>
            </p:spPr>
          </p:pic>
          <p:pic>
            <p:nvPicPr>
              <p:cNvPr id="2487" name="Google Shape;2487;p46"/>
              <p:cNvPicPr preferRelativeResize="0"/>
              <p:nvPr/>
            </p:nvPicPr>
            <p:blipFill>
              <a:blip r:embed="rId5">
                <a:alphaModFix/>
              </a:blip>
              <a:stretch>
                <a:fillRect/>
              </a:stretch>
            </p:blipFill>
            <p:spPr>
              <a:xfrm>
                <a:off x="4379450" y="1472663"/>
                <a:ext cx="1466850" cy="1171575"/>
              </a:xfrm>
              <a:prstGeom prst="rect">
                <a:avLst/>
              </a:prstGeom>
              <a:noFill/>
              <a:ln>
                <a:noFill/>
              </a:ln>
            </p:spPr>
          </p:pic>
        </p:grpSp>
        <p:sp>
          <p:nvSpPr>
            <p:cNvPr id="2488" name="Google Shape;2488;p46"/>
            <p:cNvSpPr/>
            <p:nvPr/>
          </p:nvSpPr>
          <p:spPr>
            <a:xfrm rot="-4212067">
              <a:off x="296686" y="4246825"/>
              <a:ext cx="247107" cy="469838"/>
            </a:xfrm>
            <a:prstGeom prst="chord">
              <a:avLst>
                <a:gd fmla="val 5072480" name="adj1"/>
                <a:gd fmla="val 13876752" name="adj2"/>
              </a:avLst>
            </a:prstGeom>
            <a:solidFill>
              <a:srgbClr val="191919"/>
            </a:solid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9" name="Google Shape;2489;p46"/>
            <p:cNvSpPr/>
            <p:nvPr/>
          </p:nvSpPr>
          <p:spPr>
            <a:xfrm>
              <a:off x="267183" y="4526945"/>
              <a:ext cx="377100" cy="8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0" name="Google Shape;2490;p46"/>
            <p:cNvSpPr/>
            <p:nvPr/>
          </p:nvSpPr>
          <p:spPr>
            <a:xfrm rot="5981327">
              <a:off x="601678" y="4078145"/>
              <a:ext cx="62390" cy="218640"/>
            </a:xfrm>
            <a:prstGeom prst="moon">
              <a:avLst>
                <a:gd fmla="val 34344" name="adj"/>
              </a:avLst>
            </a:prstGeom>
            <a:solidFill>
              <a:srgbClr val="191919"/>
            </a:solid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1" name="Google Shape;2491;p46"/>
            <p:cNvSpPr/>
            <p:nvPr/>
          </p:nvSpPr>
          <p:spPr>
            <a:xfrm flipH="1" rot="-6049381">
              <a:off x="198496" y="4027161"/>
              <a:ext cx="62308" cy="214277"/>
            </a:xfrm>
            <a:prstGeom prst="moon">
              <a:avLst>
                <a:gd fmla="val 34344" name="adj"/>
              </a:avLst>
            </a:prstGeom>
            <a:solidFill>
              <a:srgbClr val="191919"/>
            </a:solid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2" name="Google Shape;2492;p46"/>
          <p:cNvGrpSpPr/>
          <p:nvPr/>
        </p:nvGrpSpPr>
        <p:grpSpPr>
          <a:xfrm>
            <a:off x="1021399" y="3978108"/>
            <a:ext cx="6953820" cy="1117347"/>
            <a:chOff x="1174221" y="4105350"/>
            <a:chExt cx="6800802" cy="835150"/>
          </a:xfrm>
        </p:grpSpPr>
        <p:pic>
          <p:nvPicPr>
            <p:cNvPr id="2493" name="Google Shape;2493;p46"/>
            <p:cNvPicPr preferRelativeResize="0"/>
            <p:nvPr/>
          </p:nvPicPr>
          <p:blipFill rotWithShape="1">
            <a:blip r:embed="rId6">
              <a:alphaModFix/>
            </a:blip>
            <a:srcRect b="0" l="41523" r="0" t="0"/>
            <a:stretch/>
          </p:blipFill>
          <p:spPr>
            <a:xfrm flipH="1">
              <a:off x="1174221" y="4106175"/>
              <a:ext cx="280175" cy="834325"/>
            </a:xfrm>
            <a:prstGeom prst="rect">
              <a:avLst/>
            </a:prstGeom>
            <a:noFill/>
            <a:ln>
              <a:noFill/>
            </a:ln>
          </p:spPr>
        </p:pic>
        <p:pic>
          <p:nvPicPr>
            <p:cNvPr id="2494" name="Google Shape;2494;p46"/>
            <p:cNvPicPr preferRelativeResize="0"/>
            <p:nvPr/>
          </p:nvPicPr>
          <p:blipFill rotWithShape="1">
            <a:blip r:embed="rId6">
              <a:alphaModFix/>
            </a:blip>
            <a:srcRect b="0" l="0" r="61701" t="0"/>
            <a:stretch/>
          </p:blipFill>
          <p:spPr>
            <a:xfrm flipH="1">
              <a:off x="7780123" y="4106175"/>
              <a:ext cx="194900" cy="834325"/>
            </a:xfrm>
            <a:prstGeom prst="rect">
              <a:avLst/>
            </a:prstGeom>
            <a:noFill/>
            <a:ln>
              <a:noFill/>
            </a:ln>
          </p:spPr>
        </p:pic>
        <p:pic>
          <p:nvPicPr>
            <p:cNvPr id="2495" name="Google Shape;2495;p46"/>
            <p:cNvPicPr preferRelativeResize="0"/>
            <p:nvPr/>
          </p:nvPicPr>
          <p:blipFill rotWithShape="1">
            <a:blip r:embed="rId6">
              <a:alphaModFix/>
            </a:blip>
            <a:srcRect b="0" l="34922" r="49400" t="0"/>
            <a:stretch/>
          </p:blipFill>
          <p:spPr>
            <a:xfrm flipH="1">
              <a:off x="1451375" y="4105350"/>
              <a:ext cx="6370450" cy="834325"/>
            </a:xfrm>
            <a:prstGeom prst="rect">
              <a:avLst/>
            </a:prstGeom>
            <a:noFill/>
            <a:ln>
              <a:noFill/>
            </a:ln>
          </p:spPr>
        </p:pic>
      </p:grpSp>
      <p:sp>
        <p:nvSpPr>
          <p:cNvPr id="2496" name="Google Shape;2496;p46"/>
          <p:cNvSpPr txBox="1"/>
          <p:nvPr/>
        </p:nvSpPr>
        <p:spPr>
          <a:xfrm>
            <a:off x="1202400" y="4093800"/>
            <a:ext cx="6738000" cy="9387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 sz="1100">
                <a:solidFill>
                  <a:srgbClr val="191919"/>
                </a:solidFill>
                <a:latin typeface="Press Start 2P"/>
                <a:ea typeface="Press Start 2P"/>
                <a:cs typeface="Press Start 2P"/>
                <a:sym typeface="Press Start 2P"/>
              </a:rPr>
              <a:t>Cabe señalar que la traducción está impulsada por moléculas de GTP y puede tener lugar en varios sitios a lo largo de la cadena de ARNm al mismo tiempo.</a:t>
            </a:r>
            <a:endParaRPr sz="1100">
              <a:solidFill>
                <a:srgbClr val="191919"/>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rgbClr val="191919"/>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rgbClr val="191919"/>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rgbClr val="191919"/>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rgbClr val="191919"/>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rgbClr val="191919"/>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rgbClr val="191919"/>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rgbClr val="191919"/>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rgbClr val="191919"/>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rgbClr val="191919"/>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rgbClr val="191919"/>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rgbClr val="191919"/>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rgbClr val="191919"/>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rgbClr val="191919"/>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rgbClr val="191919"/>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rgbClr val="191919"/>
              </a:solidFill>
              <a:latin typeface="Press Start 2P"/>
              <a:ea typeface="Press Start 2P"/>
              <a:cs typeface="Press Start 2P"/>
              <a:sym typeface="Press Start 2P"/>
            </a:endParaRPr>
          </a:p>
          <a:p>
            <a:pPr indent="0" lvl="0" marL="0" rtl="0" algn="l">
              <a:spcBef>
                <a:spcPts val="0"/>
              </a:spcBef>
              <a:spcAft>
                <a:spcPts val="0"/>
              </a:spcAft>
              <a:buNone/>
            </a:pPr>
            <a:r>
              <a:t/>
            </a:r>
            <a:endParaRPr>
              <a:solidFill>
                <a:srgbClr val="191919"/>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0" name="Shape 2500"/>
        <p:cNvGrpSpPr/>
        <p:nvPr/>
      </p:nvGrpSpPr>
      <p:grpSpPr>
        <a:xfrm>
          <a:off x="0" y="0"/>
          <a:ext cx="0" cy="0"/>
          <a:chOff x="0" y="0"/>
          <a:chExt cx="0" cy="0"/>
        </a:xfrm>
      </p:grpSpPr>
      <p:pic>
        <p:nvPicPr>
          <p:cNvPr id="2501" name="Google Shape;2501;p47"/>
          <p:cNvPicPr preferRelativeResize="0"/>
          <p:nvPr/>
        </p:nvPicPr>
        <p:blipFill rotWithShape="1">
          <a:blip r:embed="rId3">
            <a:alphaModFix/>
          </a:blip>
          <a:srcRect b="24408" l="10491" r="10086" t="0"/>
          <a:stretch/>
        </p:blipFill>
        <p:spPr>
          <a:xfrm>
            <a:off x="875400" y="222750"/>
            <a:ext cx="8002801" cy="3514821"/>
          </a:xfrm>
          <a:prstGeom prst="rect">
            <a:avLst/>
          </a:prstGeom>
          <a:noFill/>
          <a:ln>
            <a:noFill/>
          </a:ln>
        </p:spPr>
      </p:pic>
      <p:sp>
        <p:nvSpPr>
          <p:cNvPr id="2502" name="Google Shape;2502;p47"/>
          <p:cNvSpPr/>
          <p:nvPr/>
        </p:nvSpPr>
        <p:spPr>
          <a:xfrm>
            <a:off x="2274275" y="820625"/>
            <a:ext cx="2614200" cy="457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3" name="Google Shape;2503;p47"/>
          <p:cNvSpPr txBox="1"/>
          <p:nvPr/>
        </p:nvSpPr>
        <p:spPr>
          <a:xfrm>
            <a:off x="1202400" y="234900"/>
            <a:ext cx="3723300" cy="62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1300">
                <a:solidFill>
                  <a:srgbClr val="656565"/>
                </a:solidFill>
                <a:latin typeface="Press Start 2P"/>
                <a:ea typeface="Press Start 2P"/>
                <a:cs typeface="Press Start 2P"/>
                <a:sym typeface="Press Start 2P"/>
              </a:rPr>
              <a:t>Islote de Langerhans</a:t>
            </a:r>
            <a:endParaRPr sz="1300">
              <a:solidFill>
                <a:srgbClr val="656565"/>
              </a:solidFill>
              <a:latin typeface="Press Start 2P"/>
              <a:ea typeface="Press Start 2P"/>
              <a:cs typeface="Press Start 2P"/>
              <a:sym typeface="Press Start 2P"/>
            </a:endParaRPr>
          </a:p>
          <a:p>
            <a:pPr indent="0" lvl="0" marL="0" rtl="0" algn="ctr">
              <a:spcBef>
                <a:spcPts val="0"/>
              </a:spcBef>
              <a:spcAft>
                <a:spcPts val="0"/>
              </a:spcAft>
              <a:buNone/>
            </a:pPr>
            <a:r>
              <a:rPr lang="es" sz="1300">
                <a:solidFill>
                  <a:srgbClr val="656565"/>
                </a:solidFill>
                <a:latin typeface="Press Start 2P"/>
                <a:ea typeface="Press Start 2P"/>
                <a:cs typeface="Press Start 2P"/>
                <a:sym typeface="Press Start 2P"/>
              </a:rPr>
              <a:t>(páncreas)</a:t>
            </a:r>
            <a:endParaRPr sz="1300">
              <a:solidFill>
                <a:srgbClr val="656565"/>
              </a:solidFill>
              <a:latin typeface="Press Start 2P"/>
              <a:ea typeface="Press Start 2P"/>
              <a:cs typeface="Press Start 2P"/>
              <a:sym typeface="Press Start 2P"/>
            </a:endParaRPr>
          </a:p>
          <a:p>
            <a:pPr indent="0" lvl="0" marL="0" rtl="0" algn="l">
              <a:spcBef>
                <a:spcPts val="0"/>
              </a:spcBef>
              <a:spcAft>
                <a:spcPts val="0"/>
              </a:spcAft>
              <a:buNone/>
            </a:pPr>
            <a:r>
              <a:t/>
            </a:r>
            <a:endParaRPr sz="1200"/>
          </a:p>
        </p:txBody>
      </p:sp>
      <p:sp>
        <p:nvSpPr>
          <p:cNvPr id="2504" name="Google Shape;2504;p47"/>
          <p:cNvSpPr/>
          <p:nvPr/>
        </p:nvSpPr>
        <p:spPr>
          <a:xfrm rot="-3302521">
            <a:off x="4497897" y="671159"/>
            <a:ext cx="330904" cy="480381"/>
          </a:xfrm>
          <a:prstGeom prst="downArrow">
            <a:avLst>
              <a:gd fmla="val 50000" name="adj1"/>
              <a:gd fmla="val 50000" name="adj2"/>
            </a:avLst>
          </a:prstGeom>
          <a:solidFill>
            <a:srgbClr val="BBBBBB"/>
          </a:solidFill>
          <a:ln cap="flat" cmpd="sng" w="9525">
            <a:solidFill>
              <a:srgbClr val="BBBBB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5" name="Google Shape;2505;p47"/>
          <p:cNvSpPr txBox="1"/>
          <p:nvPr/>
        </p:nvSpPr>
        <p:spPr>
          <a:xfrm>
            <a:off x="1677150" y="3294625"/>
            <a:ext cx="2516400" cy="62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1300">
                <a:solidFill>
                  <a:srgbClr val="656565"/>
                </a:solidFill>
                <a:latin typeface="Press Start 2P"/>
                <a:ea typeface="Press Start 2P"/>
                <a:cs typeface="Press Start 2P"/>
                <a:sym typeface="Press Start 2P"/>
              </a:rPr>
              <a:t>Insulina</a:t>
            </a:r>
            <a:endParaRPr sz="1300">
              <a:solidFill>
                <a:srgbClr val="656565"/>
              </a:solidFill>
              <a:latin typeface="Press Start 2P"/>
              <a:ea typeface="Press Start 2P"/>
              <a:cs typeface="Press Start 2P"/>
              <a:sym typeface="Press Start 2P"/>
            </a:endParaRPr>
          </a:p>
          <a:p>
            <a:pPr indent="0" lvl="0" marL="0" rtl="0" algn="l">
              <a:spcBef>
                <a:spcPts val="0"/>
              </a:spcBef>
              <a:spcAft>
                <a:spcPts val="0"/>
              </a:spcAft>
              <a:buNone/>
            </a:pPr>
            <a:r>
              <a:t/>
            </a:r>
            <a:endParaRPr sz="1200"/>
          </a:p>
        </p:txBody>
      </p:sp>
      <p:sp>
        <p:nvSpPr>
          <p:cNvPr id="2506" name="Google Shape;2506;p47"/>
          <p:cNvSpPr txBox="1"/>
          <p:nvPr/>
        </p:nvSpPr>
        <p:spPr>
          <a:xfrm>
            <a:off x="8371050" y="4667725"/>
            <a:ext cx="720000" cy="36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2000">
                <a:latin typeface="Press Start 2P"/>
                <a:ea typeface="Press Start 2P"/>
                <a:cs typeface="Press Start 2P"/>
                <a:sym typeface="Press Start 2P"/>
              </a:rPr>
              <a:t>16</a:t>
            </a:r>
            <a:endParaRPr sz="2000">
              <a:latin typeface="Press Start 2P"/>
              <a:ea typeface="Press Start 2P"/>
              <a:cs typeface="Press Start 2P"/>
              <a:sym typeface="Press Start 2P"/>
            </a:endParaRPr>
          </a:p>
        </p:txBody>
      </p:sp>
      <p:grpSp>
        <p:nvGrpSpPr>
          <p:cNvPr id="2507" name="Google Shape;2507;p47"/>
          <p:cNvGrpSpPr/>
          <p:nvPr/>
        </p:nvGrpSpPr>
        <p:grpSpPr>
          <a:xfrm>
            <a:off x="118800" y="3966301"/>
            <a:ext cx="627023" cy="990009"/>
            <a:chOff x="118800" y="3966301"/>
            <a:chExt cx="627023" cy="990009"/>
          </a:xfrm>
        </p:grpSpPr>
        <p:grpSp>
          <p:nvGrpSpPr>
            <p:cNvPr id="2508" name="Google Shape;2508;p47"/>
            <p:cNvGrpSpPr/>
            <p:nvPr/>
          </p:nvGrpSpPr>
          <p:grpSpPr>
            <a:xfrm>
              <a:off x="253789" y="3966301"/>
              <a:ext cx="381646" cy="990009"/>
              <a:chOff x="3992694" y="1192179"/>
              <a:chExt cx="1158609" cy="3018322"/>
            </a:xfrm>
          </p:grpSpPr>
          <p:sp>
            <p:nvSpPr>
              <p:cNvPr id="2509" name="Google Shape;2509;p47"/>
              <p:cNvSpPr/>
              <p:nvPr/>
            </p:nvSpPr>
            <p:spPr>
              <a:xfrm>
                <a:off x="4201112" y="1248680"/>
                <a:ext cx="380776" cy="53276"/>
              </a:xfrm>
              <a:custGeom>
                <a:rect b="b" l="l" r="r" t="t"/>
                <a:pathLst>
                  <a:path extrusionOk="0" h="727" w="5196">
                    <a:moveTo>
                      <a:pt x="1" y="1"/>
                    </a:moveTo>
                    <a:lnTo>
                      <a:pt x="1" y="727"/>
                    </a:lnTo>
                    <a:lnTo>
                      <a:pt x="5196" y="727"/>
                    </a:lnTo>
                    <a:lnTo>
                      <a:pt x="5196" y="1"/>
                    </a:ln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0" name="Google Shape;2510;p47"/>
              <p:cNvSpPr/>
              <p:nvPr/>
            </p:nvSpPr>
            <p:spPr>
              <a:xfrm>
                <a:off x="4563206" y="1248680"/>
                <a:ext cx="381289" cy="53276"/>
              </a:xfrm>
              <a:custGeom>
                <a:rect b="b" l="l" r="r" t="t"/>
                <a:pathLst>
                  <a:path extrusionOk="0" h="727" w="5203">
                    <a:moveTo>
                      <a:pt x="0" y="1"/>
                    </a:moveTo>
                    <a:lnTo>
                      <a:pt x="0" y="727"/>
                    </a:lnTo>
                    <a:lnTo>
                      <a:pt x="5203" y="727"/>
                    </a:lnTo>
                    <a:lnTo>
                      <a:pt x="5203" y="1"/>
                    </a:ln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1" name="Google Shape;2511;p47"/>
              <p:cNvSpPr/>
              <p:nvPr/>
            </p:nvSpPr>
            <p:spPr>
              <a:xfrm>
                <a:off x="4270218" y="1505465"/>
                <a:ext cx="310571" cy="53276"/>
              </a:xfrm>
              <a:custGeom>
                <a:rect b="b" l="l" r="r" t="t"/>
                <a:pathLst>
                  <a:path extrusionOk="0" h="727" w="4238">
                    <a:moveTo>
                      <a:pt x="1" y="0"/>
                    </a:moveTo>
                    <a:lnTo>
                      <a:pt x="1" y="726"/>
                    </a:lnTo>
                    <a:lnTo>
                      <a:pt x="4238" y="726"/>
                    </a:lnTo>
                    <a:lnTo>
                      <a:pt x="4238" y="0"/>
                    </a:ln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2" name="Google Shape;2512;p47"/>
              <p:cNvSpPr/>
              <p:nvPr/>
            </p:nvSpPr>
            <p:spPr>
              <a:xfrm>
                <a:off x="4565917" y="1505465"/>
                <a:ext cx="310571" cy="53276"/>
              </a:xfrm>
              <a:custGeom>
                <a:rect b="b" l="l" r="r" t="t"/>
                <a:pathLst>
                  <a:path extrusionOk="0" h="727" w="4238">
                    <a:moveTo>
                      <a:pt x="1" y="0"/>
                    </a:moveTo>
                    <a:lnTo>
                      <a:pt x="1" y="726"/>
                    </a:lnTo>
                    <a:lnTo>
                      <a:pt x="4237" y="726"/>
                    </a:lnTo>
                    <a:lnTo>
                      <a:pt x="4237" y="0"/>
                    </a:ln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3" name="Google Shape;2513;p47"/>
              <p:cNvSpPr/>
              <p:nvPr/>
            </p:nvSpPr>
            <p:spPr>
              <a:xfrm>
                <a:off x="4037617" y="1192179"/>
                <a:ext cx="200354" cy="171774"/>
              </a:xfrm>
              <a:custGeom>
                <a:rect b="b" l="l" r="r" t="t"/>
                <a:pathLst>
                  <a:path extrusionOk="0" h="2344" w="2734">
                    <a:moveTo>
                      <a:pt x="1565" y="1"/>
                    </a:moveTo>
                    <a:cubicBezTo>
                      <a:pt x="517" y="1"/>
                      <a:pt x="1" y="1266"/>
                      <a:pt x="734" y="2000"/>
                    </a:cubicBezTo>
                    <a:cubicBezTo>
                      <a:pt x="974" y="2237"/>
                      <a:pt x="1269" y="2344"/>
                      <a:pt x="1557" y="2344"/>
                    </a:cubicBezTo>
                    <a:cubicBezTo>
                      <a:pt x="2158" y="2344"/>
                      <a:pt x="2733" y="1880"/>
                      <a:pt x="2733" y="1176"/>
                    </a:cubicBezTo>
                    <a:cubicBezTo>
                      <a:pt x="2733" y="525"/>
                      <a:pt x="2209" y="1"/>
                      <a:pt x="1565" y="1"/>
                    </a:cubicBez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4" name="Google Shape;2514;p47"/>
              <p:cNvSpPr/>
              <p:nvPr/>
            </p:nvSpPr>
            <p:spPr>
              <a:xfrm>
                <a:off x="4037617" y="1192179"/>
                <a:ext cx="200354" cy="171774"/>
              </a:xfrm>
              <a:custGeom>
                <a:rect b="b" l="l" r="r" t="t"/>
                <a:pathLst>
                  <a:path extrusionOk="0" h="2344" w="2734">
                    <a:moveTo>
                      <a:pt x="1565" y="1"/>
                    </a:moveTo>
                    <a:cubicBezTo>
                      <a:pt x="517" y="1"/>
                      <a:pt x="1" y="1266"/>
                      <a:pt x="734" y="2000"/>
                    </a:cubicBezTo>
                    <a:cubicBezTo>
                      <a:pt x="974" y="2237"/>
                      <a:pt x="1269" y="2344"/>
                      <a:pt x="1557" y="2344"/>
                    </a:cubicBezTo>
                    <a:cubicBezTo>
                      <a:pt x="2158" y="2344"/>
                      <a:pt x="2733" y="1880"/>
                      <a:pt x="2733" y="1176"/>
                    </a:cubicBezTo>
                    <a:cubicBezTo>
                      <a:pt x="2733" y="525"/>
                      <a:pt x="2209" y="1"/>
                      <a:pt x="1565" y="1"/>
                    </a:cubicBez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5" name="Google Shape;2515;p47"/>
              <p:cNvSpPr/>
              <p:nvPr/>
            </p:nvSpPr>
            <p:spPr>
              <a:xfrm>
                <a:off x="4197301" y="1452261"/>
                <a:ext cx="200281" cy="171994"/>
              </a:xfrm>
              <a:custGeom>
                <a:rect b="b" l="l" r="r" t="t"/>
                <a:pathLst>
                  <a:path extrusionOk="0" h="2347" w="2733">
                    <a:moveTo>
                      <a:pt x="1565" y="0"/>
                    </a:moveTo>
                    <a:cubicBezTo>
                      <a:pt x="517" y="0"/>
                      <a:pt x="0" y="1265"/>
                      <a:pt x="734" y="1999"/>
                    </a:cubicBezTo>
                    <a:cubicBezTo>
                      <a:pt x="974" y="2239"/>
                      <a:pt x="1268" y="2346"/>
                      <a:pt x="1556" y="2346"/>
                    </a:cubicBezTo>
                    <a:cubicBezTo>
                      <a:pt x="2158" y="2346"/>
                      <a:pt x="2732" y="1879"/>
                      <a:pt x="2732" y="1175"/>
                    </a:cubicBezTo>
                    <a:cubicBezTo>
                      <a:pt x="2732" y="524"/>
                      <a:pt x="2208" y="0"/>
                      <a:pt x="1565" y="0"/>
                    </a:cubicBez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6" name="Google Shape;2516;p47"/>
              <p:cNvSpPr/>
              <p:nvPr/>
            </p:nvSpPr>
            <p:spPr>
              <a:xfrm>
                <a:off x="4920829" y="1192179"/>
                <a:ext cx="200354" cy="171774"/>
              </a:xfrm>
              <a:custGeom>
                <a:rect b="b" l="l" r="r" t="t"/>
                <a:pathLst>
                  <a:path extrusionOk="0" h="2344" w="2734">
                    <a:moveTo>
                      <a:pt x="1169" y="1"/>
                    </a:moveTo>
                    <a:cubicBezTo>
                      <a:pt x="525" y="1"/>
                      <a:pt x="1" y="525"/>
                      <a:pt x="1" y="1176"/>
                    </a:cubicBezTo>
                    <a:cubicBezTo>
                      <a:pt x="1" y="1880"/>
                      <a:pt x="576" y="2344"/>
                      <a:pt x="1175" y="2344"/>
                    </a:cubicBezTo>
                    <a:cubicBezTo>
                      <a:pt x="1462" y="2344"/>
                      <a:pt x="1754" y="2237"/>
                      <a:pt x="1992" y="2000"/>
                    </a:cubicBezTo>
                    <a:cubicBezTo>
                      <a:pt x="2733" y="1266"/>
                      <a:pt x="2209" y="1"/>
                      <a:pt x="1169" y="1"/>
                    </a:cubicBez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7" name="Google Shape;2517;p47"/>
              <p:cNvSpPr/>
              <p:nvPr/>
            </p:nvSpPr>
            <p:spPr>
              <a:xfrm>
                <a:off x="4920829" y="1192179"/>
                <a:ext cx="200354" cy="171774"/>
              </a:xfrm>
              <a:custGeom>
                <a:rect b="b" l="l" r="r" t="t"/>
                <a:pathLst>
                  <a:path extrusionOk="0" h="2344" w="2734">
                    <a:moveTo>
                      <a:pt x="1169" y="1"/>
                    </a:moveTo>
                    <a:cubicBezTo>
                      <a:pt x="525" y="1"/>
                      <a:pt x="1" y="525"/>
                      <a:pt x="1" y="1176"/>
                    </a:cubicBezTo>
                    <a:cubicBezTo>
                      <a:pt x="1" y="1880"/>
                      <a:pt x="576" y="2344"/>
                      <a:pt x="1175" y="2344"/>
                    </a:cubicBezTo>
                    <a:cubicBezTo>
                      <a:pt x="1462" y="2344"/>
                      <a:pt x="1754" y="2237"/>
                      <a:pt x="1992" y="2000"/>
                    </a:cubicBezTo>
                    <a:cubicBezTo>
                      <a:pt x="2733" y="1266"/>
                      <a:pt x="2209" y="1"/>
                      <a:pt x="1169" y="1"/>
                    </a:cubicBez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8" name="Google Shape;2518;p47"/>
              <p:cNvSpPr/>
              <p:nvPr/>
            </p:nvSpPr>
            <p:spPr>
              <a:xfrm>
                <a:off x="4761218" y="1452261"/>
                <a:ext cx="171188" cy="171774"/>
              </a:xfrm>
              <a:custGeom>
                <a:rect b="b" l="l" r="r" t="t"/>
                <a:pathLst>
                  <a:path extrusionOk="0" h="2344" w="2336">
                    <a:moveTo>
                      <a:pt x="1168" y="0"/>
                    </a:moveTo>
                    <a:cubicBezTo>
                      <a:pt x="524" y="0"/>
                      <a:pt x="0" y="524"/>
                      <a:pt x="0" y="1175"/>
                    </a:cubicBezTo>
                    <a:cubicBezTo>
                      <a:pt x="0" y="1819"/>
                      <a:pt x="524" y="2343"/>
                      <a:pt x="1168" y="2343"/>
                    </a:cubicBezTo>
                    <a:cubicBezTo>
                      <a:pt x="1812" y="2343"/>
                      <a:pt x="2336" y="1819"/>
                      <a:pt x="2336" y="1175"/>
                    </a:cubicBezTo>
                    <a:cubicBezTo>
                      <a:pt x="2336" y="524"/>
                      <a:pt x="1812" y="0"/>
                      <a:pt x="1168" y="0"/>
                    </a:cubicBez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9" name="Google Shape;2519;p47"/>
              <p:cNvSpPr/>
              <p:nvPr/>
            </p:nvSpPr>
            <p:spPr>
              <a:xfrm>
                <a:off x="4729413" y="1966784"/>
                <a:ext cx="200281" cy="171628"/>
              </a:xfrm>
              <a:custGeom>
                <a:rect b="b" l="l" r="r" t="t"/>
                <a:pathLst>
                  <a:path extrusionOk="0" h="2342" w="2733">
                    <a:moveTo>
                      <a:pt x="1565" y="1"/>
                    </a:moveTo>
                    <a:cubicBezTo>
                      <a:pt x="517" y="1"/>
                      <a:pt x="0" y="1258"/>
                      <a:pt x="734" y="1999"/>
                    </a:cubicBezTo>
                    <a:cubicBezTo>
                      <a:pt x="970" y="2236"/>
                      <a:pt x="1262" y="2341"/>
                      <a:pt x="1549" y="2341"/>
                    </a:cubicBezTo>
                    <a:cubicBezTo>
                      <a:pt x="2151" y="2341"/>
                      <a:pt x="2733" y="1874"/>
                      <a:pt x="2733" y="1168"/>
                    </a:cubicBezTo>
                    <a:cubicBezTo>
                      <a:pt x="2733" y="525"/>
                      <a:pt x="2209" y="1"/>
                      <a:pt x="1565" y="1"/>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0" name="Google Shape;2520;p47"/>
              <p:cNvSpPr/>
              <p:nvPr/>
            </p:nvSpPr>
            <p:spPr>
              <a:xfrm>
                <a:off x="4885726" y="2224082"/>
                <a:ext cx="200281" cy="171628"/>
              </a:xfrm>
              <a:custGeom>
                <a:rect b="b" l="l" r="r" t="t"/>
                <a:pathLst>
                  <a:path extrusionOk="0" h="2342" w="2733">
                    <a:moveTo>
                      <a:pt x="1565" y="0"/>
                    </a:moveTo>
                    <a:cubicBezTo>
                      <a:pt x="525" y="0"/>
                      <a:pt x="1" y="1258"/>
                      <a:pt x="742" y="1999"/>
                    </a:cubicBezTo>
                    <a:cubicBezTo>
                      <a:pt x="978" y="2235"/>
                      <a:pt x="1269" y="2341"/>
                      <a:pt x="1555" y="2341"/>
                    </a:cubicBezTo>
                    <a:cubicBezTo>
                      <a:pt x="2155" y="2341"/>
                      <a:pt x="2733" y="1873"/>
                      <a:pt x="2733" y="1168"/>
                    </a:cubicBezTo>
                    <a:cubicBezTo>
                      <a:pt x="2733" y="524"/>
                      <a:pt x="2209" y="0"/>
                      <a:pt x="1565" y="0"/>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1" name="Google Shape;2521;p47"/>
              <p:cNvSpPr/>
              <p:nvPr/>
            </p:nvSpPr>
            <p:spPr>
              <a:xfrm>
                <a:off x="4951022" y="2478083"/>
                <a:ext cx="200281" cy="171701"/>
              </a:xfrm>
              <a:custGeom>
                <a:rect b="b" l="l" r="r" t="t"/>
                <a:pathLst>
                  <a:path extrusionOk="0" h="2343" w="2733">
                    <a:moveTo>
                      <a:pt x="1565" y="0"/>
                    </a:moveTo>
                    <a:cubicBezTo>
                      <a:pt x="517" y="0"/>
                      <a:pt x="1" y="1258"/>
                      <a:pt x="734" y="1999"/>
                    </a:cubicBezTo>
                    <a:cubicBezTo>
                      <a:pt x="974" y="2236"/>
                      <a:pt x="1268" y="2343"/>
                      <a:pt x="1555" y="2343"/>
                    </a:cubicBezTo>
                    <a:cubicBezTo>
                      <a:pt x="2157" y="2343"/>
                      <a:pt x="2733" y="1877"/>
                      <a:pt x="2733" y="1168"/>
                    </a:cubicBezTo>
                    <a:cubicBezTo>
                      <a:pt x="2733" y="524"/>
                      <a:pt x="2209" y="0"/>
                      <a:pt x="1565" y="0"/>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2" name="Google Shape;2522;p47"/>
              <p:cNvSpPr/>
              <p:nvPr/>
            </p:nvSpPr>
            <p:spPr>
              <a:xfrm>
                <a:off x="4932921" y="2750184"/>
                <a:ext cx="200867" cy="171554"/>
              </a:xfrm>
              <a:custGeom>
                <a:rect b="b" l="l" r="r" t="t"/>
                <a:pathLst>
                  <a:path extrusionOk="0" h="2341" w="2741">
                    <a:moveTo>
                      <a:pt x="1565" y="0"/>
                    </a:moveTo>
                    <a:cubicBezTo>
                      <a:pt x="524" y="0"/>
                      <a:pt x="0" y="1258"/>
                      <a:pt x="742" y="1999"/>
                    </a:cubicBezTo>
                    <a:cubicBezTo>
                      <a:pt x="978" y="2235"/>
                      <a:pt x="1270" y="2341"/>
                      <a:pt x="1556" y="2341"/>
                    </a:cubicBezTo>
                    <a:cubicBezTo>
                      <a:pt x="2159" y="2341"/>
                      <a:pt x="2740" y="1873"/>
                      <a:pt x="2740" y="1168"/>
                    </a:cubicBezTo>
                    <a:cubicBezTo>
                      <a:pt x="2740" y="524"/>
                      <a:pt x="2216" y="0"/>
                      <a:pt x="1565" y="0"/>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3" name="Google Shape;2523;p47"/>
              <p:cNvSpPr/>
              <p:nvPr/>
            </p:nvSpPr>
            <p:spPr>
              <a:xfrm>
                <a:off x="4862129" y="2992605"/>
                <a:ext cx="200354" cy="171481"/>
              </a:xfrm>
              <a:custGeom>
                <a:rect b="b" l="l" r="r" t="t"/>
                <a:pathLst>
                  <a:path extrusionOk="0" h="2340" w="2734">
                    <a:moveTo>
                      <a:pt x="1565" y="1"/>
                    </a:moveTo>
                    <a:cubicBezTo>
                      <a:pt x="525" y="1"/>
                      <a:pt x="1" y="1258"/>
                      <a:pt x="734" y="1992"/>
                    </a:cubicBezTo>
                    <a:cubicBezTo>
                      <a:pt x="974" y="2232"/>
                      <a:pt x="1269" y="2339"/>
                      <a:pt x="1557" y="2339"/>
                    </a:cubicBezTo>
                    <a:cubicBezTo>
                      <a:pt x="2158" y="2339"/>
                      <a:pt x="2733" y="1872"/>
                      <a:pt x="2733" y="1168"/>
                    </a:cubicBezTo>
                    <a:cubicBezTo>
                      <a:pt x="2733" y="525"/>
                      <a:pt x="2209" y="1"/>
                      <a:pt x="1565" y="1"/>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4" name="Google Shape;2524;p47"/>
              <p:cNvSpPr/>
              <p:nvPr/>
            </p:nvSpPr>
            <p:spPr>
              <a:xfrm>
                <a:off x="4726115" y="3258697"/>
                <a:ext cx="200281" cy="171408"/>
              </a:xfrm>
              <a:custGeom>
                <a:rect b="b" l="l" r="r" t="t"/>
                <a:pathLst>
                  <a:path extrusionOk="0" h="2339" w="2733">
                    <a:moveTo>
                      <a:pt x="1565" y="0"/>
                    </a:moveTo>
                    <a:cubicBezTo>
                      <a:pt x="524" y="0"/>
                      <a:pt x="0" y="1258"/>
                      <a:pt x="741" y="1991"/>
                    </a:cubicBezTo>
                    <a:cubicBezTo>
                      <a:pt x="979" y="2232"/>
                      <a:pt x="1272" y="2339"/>
                      <a:pt x="1559" y="2339"/>
                    </a:cubicBezTo>
                    <a:cubicBezTo>
                      <a:pt x="2158" y="2339"/>
                      <a:pt x="2733" y="1871"/>
                      <a:pt x="2733" y="1168"/>
                    </a:cubicBezTo>
                    <a:cubicBezTo>
                      <a:pt x="2733" y="524"/>
                      <a:pt x="2209" y="0"/>
                      <a:pt x="1565" y="0"/>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5" name="Google Shape;2525;p47"/>
              <p:cNvSpPr/>
              <p:nvPr/>
            </p:nvSpPr>
            <p:spPr>
              <a:xfrm>
                <a:off x="4214303" y="1966784"/>
                <a:ext cx="200281" cy="171628"/>
              </a:xfrm>
              <a:custGeom>
                <a:rect b="b" l="l" r="r" t="t"/>
                <a:pathLst>
                  <a:path extrusionOk="0" h="2342" w="2733">
                    <a:moveTo>
                      <a:pt x="1168" y="1"/>
                    </a:moveTo>
                    <a:cubicBezTo>
                      <a:pt x="524" y="1"/>
                      <a:pt x="0" y="525"/>
                      <a:pt x="0" y="1168"/>
                    </a:cubicBezTo>
                    <a:cubicBezTo>
                      <a:pt x="0" y="1874"/>
                      <a:pt x="578" y="2341"/>
                      <a:pt x="1181" y="2341"/>
                    </a:cubicBezTo>
                    <a:cubicBezTo>
                      <a:pt x="1468" y="2341"/>
                      <a:pt x="1760" y="2236"/>
                      <a:pt x="1999" y="1999"/>
                    </a:cubicBezTo>
                    <a:cubicBezTo>
                      <a:pt x="2733" y="1258"/>
                      <a:pt x="2209" y="1"/>
                      <a:pt x="1168" y="1"/>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2526" name="Google Shape;2526;p47"/>
              <p:cNvSpPr/>
              <p:nvPr/>
            </p:nvSpPr>
            <p:spPr>
              <a:xfrm>
                <a:off x="4057403" y="2224082"/>
                <a:ext cx="171774" cy="171188"/>
              </a:xfrm>
              <a:custGeom>
                <a:rect b="b" l="l" r="r" t="t"/>
                <a:pathLst>
                  <a:path extrusionOk="0" h="2336" w="2344">
                    <a:moveTo>
                      <a:pt x="1176" y="0"/>
                    </a:moveTo>
                    <a:cubicBezTo>
                      <a:pt x="524" y="0"/>
                      <a:pt x="0" y="524"/>
                      <a:pt x="0" y="1168"/>
                    </a:cubicBezTo>
                    <a:cubicBezTo>
                      <a:pt x="0" y="1812"/>
                      <a:pt x="524" y="2336"/>
                      <a:pt x="1176" y="2336"/>
                    </a:cubicBezTo>
                    <a:cubicBezTo>
                      <a:pt x="1819" y="2336"/>
                      <a:pt x="2343" y="1812"/>
                      <a:pt x="2343" y="1168"/>
                    </a:cubicBezTo>
                    <a:cubicBezTo>
                      <a:pt x="2343" y="524"/>
                      <a:pt x="1819" y="0"/>
                      <a:pt x="1176" y="0"/>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2527" name="Google Shape;2527;p47"/>
              <p:cNvSpPr/>
              <p:nvPr/>
            </p:nvSpPr>
            <p:spPr>
              <a:xfrm>
                <a:off x="3992694" y="2478083"/>
                <a:ext cx="200281" cy="171701"/>
              </a:xfrm>
              <a:custGeom>
                <a:rect b="b" l="l" r="r" t="t"/>
                <a:pathLst>
                  <a:path extrusionOk="0" h="2343" w="2733">
                    <a:moveTo>
                      <a:pt x="1168" y="0"/>
                    </a:moveTo>
                    <a:cubicBezTo>
                      <a:pt x="524" y="0"/>
                      <a:pt x="0" y="524"/>
                      <a:pt x="0" y="1168"/>
                    </a:cubicBezTo>
                    <a:cubicBezTo>
                      <a:pt x="0" y="1877"/>
                      <a:pt x="576" y="2343"/>
                      <a:pt x="1175" y="2343"/>
                    </a:cubicBezTo>
                    <a:cubicBezTo>
                      <a:pt x="1462" y="2343"/>
                      <a:pt x="1754" y="2236"/>
                      <a:pt x="1991" y="1999"/>
                    </a:cubicBezTo>
                    <a:cubicBezTo>
                      <a:pt x="2732" y="1258"/>
                      <a:pt x="2208" y="0"/>
                      <a:pt x="1168" y="0"/>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2528" name="Google Shape;2528;p47"/>
              <p:cNvSpPr/>
              <p:nvPr/>
            </p:nvSpPr>
            <p:spPr>
              <a:xfrm>
                <a:off x="4010209" y="2750184"/>
                <a:ext cx="200281" cy="171554"/>
              </a:xfrm>
              <a:custGeom>
                <a:rect b="b" l="l" r="r" t="t"/>
                <a:pathLst>
                  <a:path extrusionOk="0" h="2341" w="2733">
                    <a:moveTo>
                      <a:pt x="1168" y="0"/>
                    </a:moveTo>
                    <a:cubicBezTo>
                      <a:pt x="525" y="0"/>
                      <a:pt x="1" y="524"/>
                      <a:pt x="1" y="1168"/>
                    </a:cubicBezTo>
                    <a:cubicBezTo>
                      <a:pt x="1" y="1873"/>
                      <a:pt x="578" y="2341"/>
                      <a:pt x="1181" y="2341"/>
                    </a:cubicBezTo>
                    <a:cubicBezTo>
                      <a:pt x="1468" y="2341"/>
                      <a:pt x="1760" y="2235"/>
                      <a:pt x="1999" y="1999"/>
                    </a:cubicBezTo>
                    <a:cubicBezTo>
                      <a:pt x="2733" y="1258"/>
                      <a:pt x="2216"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9" name="Google Shape;2529;p47"/>
              <p:cNvSpPr/>
              <p:nvPr/>
            </p:nvSpPr>
            <p:spPr>
              <a:xfrm>
                <a:off x="4081000" y="2992605"/>
                <a:ext cx="200794" cy="171481"/>
              </a:xfrm>
              <a:custGeom>
                <a:rect b="b" l="l" r="r" t="t"/>
                <a:pathLst>
                  <a:path extrusionOk="0" h="2340" w="2740">
                    <a:moveTo>
                      <a:pt x="1175" y="1"/>
                    </a:moveTo>
                    <a:cubicBezTo>
                      <a:pt x="524" y="1"/>
                      <a:pt x="0" y="525"/>
                      <a:pt x="0" y="1168"/>
                    </a:cubicBezTo>
                    <a:cubicBezTo>
                      <a:pt x="0" y="1872"/>
                      <a:pt x="578" y="2339"/>
                      <a:pt x="1180" y="2339"/>
                    </a:cubicBezTo>
                    <a:cubicBezTo>
                      <a:pt x="1468" y="2339"/>
                      <a:pt x="1761" y="2232"/>
                      <a:pt x="1999" y="1992"/>
                    </a:cubicBezTo>
                    <a:cubicBezTo>
                      <a:pt x="2740" y="1258"/>
                      <a:pt x="2216" y="1"/>
                      <a:pt x="1175" y="1"/>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0" name="Google Shape;2530;p47"/>
              <p:cNvSpPr/>
              <p:nvPr/>
            </p:nvSpPr>
            <p:spPr>
              <a:xfrm>
                <a:off x="4217015" y="3258697"/>
                <a:ext cx="200281" cy="171408"/>
              </a:xfrm>
              <a:custGeom>
                <a:rect b="b" l="l" r="r" t="t"/>
                <a:pathLst>
                  <a:path extrusionOk="0" h="2339" w="2733">
                    <a:moveTo>
                      <a:pt x="1168" y="0"/>
                    </a:moveTo>
                    <a:cubicBezTo>
                      <a:pt x="525" y="0"/>
                      <a:pt x="1" y="524"/>
                      <a:pt x="1" y="1168"/>
                    </a:cubicBezTo>
                    <a:cubicBezTo>
                      <a:pt x="1" y="1871"/>
                      <a:pt x="579" y="2339"/>
                      <a:pt x="1180" y="2339"/>
                    </a:cubicBezTo>
                    <a:cubicBezTo>
                      <a:pt x="1468" y="2339"/>
                      <a:pt x="1762" y="2232"/>
                      <a:pt x="1999" y="1991"/>
                    </a:cubicBezTo>
                    <a:cubicBezTo>
                      <a:pt x="2733" y="1258"/>
                      <a:pt x="2216"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1" name="Google Shape;2531;p47"/>
              <p:cNvSpPr/>
              <p:nvPr/>
            </p:nvSpPr>
            <p:spPr>
              <a:xfrm>
                <a:off x="4757920" y="3781501"/>
                <a:ext cx="171774" cy="171774"/>
              </a:xfrm>
              <a:custGeom>
                <a:rect b="b" l="l" r="r" t="t"/>
                <a:pathLst>
                  <a:path extrusionOk="0" h="2344" w="2344">
                    <a:moveTo>
                      <a:pt x="1168" y="0"/>
                    </a:moveTo>
                    <a:cubicBezTo>
                      <a:pt x="525" y="0"/>
                      <a:pt x="1" y="524"/>
                      <a:pt x="1" y="1175"/>
                    </a:cubicBezTo>
                    <a:cubicBezTo>
                      <a:pt x="1" y="1819"/>
                      <a:pt x="525" y="2343"/>
                      <a:pt x="1168" y="2343"/>
                    </a:cubicBezTo>
                    <a:cubicBezTo>
                      <a:pt x="1820" y="2343"/>
                      <a:pt x="2344" y="1819"/>
                      <a:pt x="2344" y="1175"/>
                    </a:cubicBezTo>
                    <a:cubicBezTo>
                      <a:pt x="2344" y="524"/>
                      <a:pt x="1820"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2" name="Google Shape;2532;p47"/>
              <p:cNvSpPr/>
              <p:nvPr/>
            </p:nvSpPr>
            <p:spPr>
              <a:xfrm>
                <a:off x="4885726" y="4038726"/>
                <a:ext cx="200281" cy="171774"/>
              </a:xfrm>
              <a:custGeom>
                <a:rect b="b" l="l" r="r" t="t"/>
                <a:pathLst>
                  <a:path extrusionOk="0" h="2344" w="2733">
                    <a:moveTo>
                      <a:pt x="1565" y="1"/>
                    </a:moveTo>
                    <a:cubicBezTo>
                      <a:pt x="525" y="1"/>
                      <a:pt x="1" y="1258"/>
                      <a:pt x="742" y="2000"/>
                    </a:cubicBezTo>
                    <a:cubicBezTo>
                      <a:pt x="979" y="2237"/>
                      <a:pt x="1271" y="2343"/>
                      <a:pt x="1558" y="2343"/>
                    </a:cubicBezTo>
                    <a:cubicBezTo>
                      <a:pt x="2157" y="2343"/>
                      <a:pt x="2733" y="1878"/>
                      <a:pt x="2733" y="1169"/>
                    </a:cubicBezTo>
                    <a:cubicBezTo>
                      <a:pt x="2733" y="525"/>
                      <a:pt x="2209" y="1"/>
                      <a:pt x="1565" y="1"/>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3" name="Google Shape;2533;p47"/>
              <p:cNvSpPr/>
              <p:nvPr/>
            </p:nvSpPr>
            <p:spPr>
              <a:xfrm>
                <a:off x="4225809" y="3781501"/>
                <a:ext cx="200867" cy="171994"/>
              </a:xfrm>
              <a:custGeom>
                <a:rect b="b" l="l" r="r" t="t"/>
                <a:pathLst>
                  <a:path extrusionOk="0" h="2347" w="2741">
                    <a:moveTo>
                      <a:pt x="1176" y="0"/>
                    </a:moveTo>
                    <a:cubicBezTo>
                      <a:pt x="524" y="0"/>
                      <a:pt x="0" y="524"/>
                      <a:pt x="0" y="1175"/>
                    </a:cubicBezTo>
                    <a:cubicBezTo>
                      <a:pt x="0" y="1879"/>
                      <a:pt x="579" y="2346"/>
                      <a:pt x="1180" y="2346"/>
                    </a:cubicBezTo>
                    <a:cubicBezTo>
                      <a:pt x="1468" y="2346"/>
                      <a:pt x="1761" y="2239"/>
                      <a:pt x="1999" y="1999"/>
                    </a:cubicBezTo>
                    <a:cubicBezTo>
                      <a:pt x="2740" y="1265"/>
                      <a:pt x="2216" y="0"/>
                      <a:pt x="1176" y="0"/>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4" name="Google Shape;2534;p47"/>
              <p:cNvSpPr/>
              <p:nvPr/>
            </p:nvSpPr>
            <p:spPr>
              <a:xfrm>
                <a:off x="4069495" y="4038726"/>
                <a:ext cx="200281" cy="171774"/>
              </a:xfrm>
              <a:custGeom>
                <a:rect b="b" l="l" r="r" t="t"/>
                <a:pathLst>
                  <a:path extrusionOk="0" h="2344" w="2733">
                    <a:moveTo>
                      <a:pt x="1168" y="1"/>
                    </a:moveTo>
                    <a:cubicBezTo>
                      <a:pt x="524" y="1"/>
                      <a:pt x="0" y="525"/>
                      <a:pt x="0" y="1169"/>
                    </a:cubicBezTo>
                    <a:cubicBezTo>
                      <a:pt x="0" y="1878"/>
                      <a:pt x="576" y="2343"/>
                      <a:pt x="1177" y="2343"/>
                    </a:cubicBezTo>
                    <a:cubicBezTo>
                      <a:pt x="1465" y="2343"/>
                      <a:pt x="1759" y="2237"/>
                      <a:pt x="1999" y="2000"/>
                    </a:cubicBezTo>
                    <a:cubicBezTo>
                      <a:pt x="2732" y="1258"/>
                      <a:pt x="2208" y="1"/>
                      <a:pt x="1168" y="1"/>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5" name="Google Shape;2535;p47"/>
              <p:cNvSpPr/>
              <p:nvPr/>
            </p:nvSpPr>
            <p:spPr>
              <a:xfrm>
                <a:off x="4395313" y="1667275"/>
                <a:ext cx="313869" cy="268361"/>
              </a:xfrm>
              <a:custGeom>
                <a:rect b="b" l="l" r="r" t="t"/>
                <a:pathLst>
                  <a:path extrusionOk="0" h="3662" w="4283">
                    <a:moveTo>
                      <a:pt x="2448" y="0"/>
                    </a:moveTo>
                    <a:cubicBezTo>
                      <a:pt x="816" y="0"/>
                      <a:pt x="1" y="1969"/>
                      <a:pt x="1153" y="3122"/>
                    </a:cubicBezTo>
                    <a:cubicBezTo>
                      <a:pt x="1526" y="3495"/>
                      <a:pt x="1985" y="3662"/>
                      <a:pt x="2435" y="3662"/>
                    </a:cubicBezTo>
                    <a:cubicBezTo>
                      <a:pt x="3378" y="3662"/>
                      <a:pt x="4282" y="2931"/>
                      <a:pt x="4282" y="1827"/>
                    </a:cubicBezTo>
                    <a:cubicBezTo>
                      <a:pt x="4282" y="816"/>
                      <a:pt x="3459" y="0"/>
                      <a:pt x="2448" y="0"/>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2536" name="Google Shape;2536;p47"/>
              <p:cNvSpPr/>
              <p:nvPr/>
            </p:nvSpPr>
            <p:spPr>
              <a:xfrm>
                <a:off x="4429317" y="3478694"/>
                <a:ext cx="294669" cy="268434"/>
              </a:xfrm>
              <a:custGeom>
                <a:rect b="b" l="l" r="r" t="t"/>
                <a:pathLst>
                  <a:path extrusionOk="0" h="3663" w="4021">
                    <a:moveTo>
                      <a:pt x="2011" y="0"/>
                    </a:moveTo>
                    <a:cubicBezTo>
                      <a:pt x="1543" y="0"/>
                      <a:pt x="1075" y="180"/>
                      <a:pt x="719" y="539"/>
                    </a:cubicBezTo>
                    <a:cubicBezTo>
                      <a:pt x="1" y="1250"/>
                      <a:pt x="1" y="2410"/>
                      <a:pt x="719" y="3129"/>
                    </a:cubicBezTo>
                    <a:cubicBezTo>
                      <a:pt x="1075" y="3485"/>
                      <a:pt x="1543" y="3662"/>
                      <a:pt x="2011" y="3662"/>
                    </a:cubicBezTo>
                    <a:cubicBezTo>
                      <a:pt x="2480" y="3662"/>
                      <a:pt x="2950" y="3485"/>
                      <a:pt x="3309" y="3129"/>
                    </a:cubicBezTo>
                    <a:cubicBezTo>
                      <a:pt x="4020" y="2410"/>
                      <a:pt x="4020" y="1250"/>
                      <a:pt x="3309" y="539"/>
                    </a:cubicBezTo>
                    <a:cubicBezTo>
                      <a:pt x="2950" y="180"/>
                      <a:pt x="2480" y="0"/>
                      <a:pt x="2011" y="0"/>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7" name="Google Shape;2537;p47"/>
              <p:cNvSpPr/>
              <p:nvPr/>
            </p:nvSpPr>
            <p:spPr>
              <a:xfrm>
                <a:off x="4201112" y="2281683"/>
                <a:ext cx="380776" cy="53276"/>
              </a:xfrm>
              <a:custGeom>
                <a:rect b="b" l="l" r="r" t="t"/>
                <a:pathLst>
                  <a:path extrusionOk="0" h="727" w="5196">
                    <a:moveTo>
                      <a:pt x="1" y="0"/>
                    </a:moveTo>
                    <a:lnTo>
                      <a:pt x="1" y="726"/>
                    </a:lnTo>
                    <a:lnTo>
                      <a:pt x="5196" y="726"/>
                    </a:lnTo>
                    <a:lnTo>
                      <a:pt x="5196" y="0"/>
                    </a:ln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2538" name="Google Shape;2538;p47"/>
              <p:cNvSpPr/>
              <p:nvPr/>
            </p:nvSpPr>
            <p:spPr>
              <a:xfrm>
                <a:off x="4563206" y="2281683"/>
                <a:ext cx="381289" cy="53276"/>
              </a:xfrm>
              <a:custGeom>
                <a:rect b="b" l="l" r="r" t="t"/>
                <a:pathLst>
                  <a:path extrusionOk="0" h="727" w="5203">
                    <a:moveTo>
                      <a:pt x="0" y="0"/>
                    </a:moveTo>
                    <a:lnTo>
                      <a:pt x="0" y="726"/>
                    </a:lnTo>
                    <a:lnTo>
                      <a:pt x="5203" y="726"/>
                    </a:lnTo>
                    <a:lnTo>
                      <a:pt x="5203" y="0"/>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9" name="Google Shape;2539;p47"/>
              <p:cNvSpPr/>
              <p:nvPr/>
            </p:nvSpPr>
            <p:spPr>
              <a:xfrm>
                <a:off x="4143511" y="2543305"/>
                <a:ext cx="444971" cy="53350"/>
              </a:xfrm>
              <a:custGeom>
                <a:rect b="b" l="l" r="r" t="t"/>
                <a:pathLst>
                  <a:path extrusionOk="0" h="728" w="6072">
                    <a:moveTo>
                      <a:pt x="1" y="1"/>
                    </a:moveTo>
                    <a:lnTo>
                      <a:pt x="1" y="727"/>
                    </a:lnTo>
                    <a:lnTo>
                      <a:pt x="6071" y="727"/>
                    </a:lnTo>
                    <a:lnTo>
                      <a:pt x="6071" y="1"/>
                    </a:ln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2540" name="Google Shape;2540;p47"/>
              <p:cNvSpPr/>
              <p:nvPr/>
            </p:nvSpPr>
            <p:spPr>
              <a:xfrm>
                <a:off x="4567016" y="2543305"/>
                <a:ext cx="445484" cy="53350"/>
              </a:xfrm>
              <a:custGeom>
                <a:rect b="b" l="l" r="r" t="t"/>
                <a:pathLst>
                  <a:path extrusionOk="0" h="728" w="6079">
                    <a:moveTo>
                      <a:pt x="1" y="1"/>
                    </a:moveTo>
                    <a:lnTo>
                      <a:pt x="1" y="727"/>
                    </a:lnTo>
                    <a:lnTo>
                      <a:pt x="6079" y="727"/>
                    </a:lnTo>
                    <a:lnTo>
                      <a:pt x="6079" y="1"/>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1" name="Google Shape;2541;p47"/>
              <p:cNvSpPr/>
              <p:nvPr/>
            </p:nvSpPr>
            <p:spPr>
              <a:xfrm>
                <a:off x="4143511" y="3057388"/>
                <a:ext cx="444971" cy="53276"/>
              </a:xfrm>
              <a:custGeom>
                <a:rect b="b" l="l" r="r" t="t"/>
                <a:pathLst>
                  <a:path extrusionOk="0" h="727" w="6072">
                    <a:moveTo>
                      <a:pt x="1" y="0"/>
                    </a:moveTo>
                    <a:lnTo>
                      <a:pt x="1" y="726"/>
                    </a:lnTo>
                    <a:lnTo>
                      <a:pt x="6071" y="726"/>
                    </a:lnTo>
                    <a:lnTo>
                      <a:pt x="6071" y="0"/>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2" name="Google Shape;2542;p47"/>
              <p:cNvSpPr/>
              <p:nvPr/>
            </p:nvSpPr>
            <p:spPr>
              <a:xfrm>
                <a:off x="4567016" y="3057388"/>
                <a:ext cx="445484" cy="53276"/>
              </a:xfrm>
              <a:custGeom>
                <a:rect b="b" l="l" r="r" t="t"/>
                <a:pathLst>
                  <a:path extrusionOk="0" h="727" w="6079">
                    <a:moveTo>
                      <a:pt x="1" y="0"/>
                    </a:moveTo>
                    <a:lnTo>
                      <a:pt x="1" y="726"/>
                    </a:lnTo>
                    <a:lnTo>
                      <a:pt x="6079" y="726"/>
                    </a:lnTo>
                    <a:lnTo>
                      <a:pt x="6079" y="0"/>
                    </a:ln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3" name="Google Shape;2543;p47"/>
              <p:cNvSpPr/>
              <p:nvPr/>
            </p:nvSpPr>
            <p:spPr>
              <a:xfrm>
                <a:off x="4143511" y="2791296"/>
                <a:ext cx="444971" cy="53276"/>
              </a:xfrm>
              <a:custGeom>
                <a:rect b="b" l="l" r="r" t="t"/>
                <a:pathLst>
                  <a:path extrusionOk="0" h="727" w="6072">
                    <a:moveTo>
                      <a:pt x="1" y="0"/>
                    </a:moveTo>
                    <a:lnTo>
                      <a:pt x="1" y="727"/>
                    </a:lnTo>
                    <a:lnTo>
                      <a:pt x="6071" y="727"/>
                    </a:lnTo>
                    <a:lnTo>
                      <a:pt x="6071" y="0"/>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4" name="Google Shape;2544;p47"/>
              <p:cNvSpPr/>
              <p:nvPr/>
            </p:nvSpPr>
            <p:spPr>
              <a:xfrm>
                <a:off x="4567016" y="2791296"/>
                <a:ext cx="445484" cy="53276"/>
              </a:xfrm>
              <a:custGeom>
                <a:rect b="b" l="l" r="r" t="t"/>
                <a:pathLst>
                  <a:path extrusionOk="0" h="727" w="6079">
                    <a:moveTo>
                      <a:pt x="1" y="0"/>
                    </a:moveTo>
                    <a:lnTo>
                      <a:pt x="1" y="727"/>
                    </a:lnTo>
                    <a:lnTo>
                      <a:pt x="6079" y="727"/>
                    </a:lnTo>
                    <a:lnTo>
                      <a:pt x="6079" y="0"/>
                    </a:ln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5" name="Google Shape;2545;p47"/>
              <p:cNvSpPr/>
              <p:nvPr/>
            </p:nvSpPr>
            <p:spPr>
              <a:xfrm>
                <a:off x="4270218" y="2028782"/>
                <a:ext cx="310571" cy="53276"/>
              </a:xfrm>
              <a:custGeom>
                <a:rect b="b" l="l" r="r" t="t"/>
                <a:pathLst>
                  <a:path extrusionOk="0" h="727" w="4238">
                    <a:moveTo>
                      <a:pt x="1" y="0"/>
                    </a:moveTo>
                    <a:lnTo>
                      <a:pt x="1" y="727"/>
                    </a:lnTo>
                    <a:lnTo>
                      <a:pt x="4238" y="727"/>
                    </a:lnTo>
                    <a:lnTo>
                      <a:pt x="4238" y="0"/>
                    </a:ln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2546" name="Google Shape;2546;p47"/>
              <p:cNvSpPr/>
              <p:nvPr/>
            </p:nvSpPr>
            <p:spPr>
              <a:xfrm>
                <a:off x="4565917" y="2028782"/>
                <a:ext cx="310571" cy="53276"/>
              </a:xfrm>
              <a:custGeom>
                <a:rect b="b" l="l" r="r" t="t"/>
                <a:pathLst>
                  <a:path extrusionOk="0" h="727" w="4238">
                    <a:moveTo>
                      <a:pt x="1" y="0"/>
                    </a:moveTo>
                    <a:lnTo>
                      <a:pt x="1" y="727"/>
                    </a:lnTo>
                    <a:lnTo>
                      <a:pt x="4237" y="727"/>
                    </a:lnTo>
                    <a:lnTo>
                      <a:pt x="4237" y="0"/>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7" name="Google Shape;2547;p47"/>
              <p:cNvSpPr/>
              <p:nvPr/>
            </p:nvSpPr>
            <p:spPr>
              <a:xfrm>
                <a:off x="4270218" y="3319010"/>
                <a:ext cx="310571" cy="53276"/>
              </a:xfrm>
              <a:custGeom>
                <a:rect b="b" l="l" r="r" t="t"/>
                <a:pathLst>
                  <a:path extrusionOk="0" h="727" w="4238">
                    <a:moveTo>
                      <a:pt x="1" y="1"/>
                    </a:moveTo>
                    <a:lnTo>
                      <a:pt x="1" y="727"/>
                    </a:lnTo>
                    <a:lnTo>
                      <a:pt x="4238" y="727"/>
                    </a:lnTo>
                    <a:lnTo>
                      <a:pt x="4238" y="1"/>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8" name="Google Shape;2548;p47"/>
              <p:cNvSpPr/>
              <p:nvPr/>
            </p:nvSpPr>
            <p:spPr>
              <a:xfrm>
                <a:off x="4565917" y="3319010"/>
                <a:ext cx="310571" cy="53276"/>
              </a:xfrm>
              <a:custGeom>
                <a:rect b="b" l="l" r="r" t="t"/>
                <a:pathLst>
                  <a:path extrusionOk="0" h="727" w="4238">
                    <a:moveTo>
                      <a:pt x="1" y="1"/>
                    </a:moveTo>
                    <a:lnTo>
                      <a:pt x="1" y="727"/>
                    </a:lnTo>
                    <a:lnTo>
                      <a:pt x="4237" y="727"/>
                    </a:lnTo>
                    <a:lnTo>
                      <a:pt x="4237" y="1"/>
                    </a:ln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9" name="Google Shape;2549;p47"/>
              <p:cNvSpPr/>
              <p:nvPr/>
            </p:nvSpPr>
            <p:spPr>
              <a:xfrm>
                <a:off x="4567016" y="4099625"/>
                <a:ext cx="445484" cy="52763"/>
              </a:xfrm>
              <a:custGeom>
                <a:rect b="b" l="l" r="r" t="t"/>
                <a:pathLst>
                  <a:path extrusionOk="0" h="720" w="6079">
                    <a:moveTo>
                      <a:pt x="1" y="1"/>
                    </a:moveTo>
                    <a:lnTo>
                      <a:pt x="1" y="719"/>
                    </a:lnTo>
                    <a:lnTo>
                      <a:pt x="6079" y="719"/>
                    </a:lnTo>
                    <a:lnTo>
                      <a:pt x="6079" y="1"/>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0" name="Google Shape;2550;p47"/>
              <p:cNvSpPr/>
              <p:nvPr/>
            </p:nvSpPr>
            <p:spPr>
              <a:xfrm>
                <a:off x="4143511" y="4099625"/>
                <a:ext cx="444971" cy="52763"/>
              </a:xfrm>
              <a:custGeom>
                <a:rect b="b" l="l" r="r" t="t"/>
                <a:pathLst>
                  <a:path extrusionOk="0" h="720" w="6072">
                    <a:moveTo>
                      <a:pt x="1" y="1"/>
                    </a:moveTo>
                    <a:lnTo>
                      <a:pt x="1" y="719"/>
                    </a:lnTo>
                    <a:lnTo>
                      <a:pt x="6071" y="719"/>
                    </a:lnTo>
                    <a:lnTo>
                      <a:pt x="6071" y="1"/>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1" name="Google Shape;2551;p47"/>
              <p:cNvSpPr/>
              <p:nvPr/>
            </p:nvSpPr>
            <p:spPr>
              <a:xfrm>
                <a:off x="4574711" y="3838003"/>
                <a:ext cx="310571" cy="53276"/>
              </a:xfrm>
              <a:custGeom>
                <a:rect b="b" l="l" r="r" t="t"/>
                <a:pathLst>
                  <a:path extrusionOk="0" h="727" w="4238">
                    <a:moveTo>
                      <a:pt x="0" y="0"/>
                    </a:moveTo>
                    <a:lnTo>
                      <a:pt x="0" y="726"/>
                    </a:lnTo>
                    <a:lnTo>
                      <a:pt x="4237" y="726"/>
                    </a:lnTo>
                    <a:lnTo>
                      <a:pt x="4237" y="0"/>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2" name="Google Shape;2552;p47"/>
              <p:cNvSpPr/>
              <p:nvPr/>
            </p:nvSpPr>
            <p:spPr>
              <a:xfrm>
                <a:off x="4279012" y="3838003"/>
                <a:ext cx="310571" cy="53276"/>
              </a:xfrm>
              <a:custGeom>
                <a:rect b="b" l="l" r="r" t="t"/>
                <a:pathLst>
                  <a:path extrusionOk="0" h="727" w="4238">
                    <a:moveTo>
                      <a:pt x="1" y="0"/>
                    </a:moveTo>
                    <a:lnTo>
                      <a:pt x="1" y="726"/>
                    </a:lnTo>
                    <a:lnTo>
                      <a:pt x="4237" y="726"/>
                    </a:lnTo>
                    <a:lnTo>
                      <a:pt x="4237" y="0"/>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53" name="Google Shape;2553;p47"/>
            <p:cNvGrpSpPr/>
            <p:nvPr/>
          </p:nvGrpSpPr>
          <p:grpSpPr>
            <a:xfrm>
              <a:off x="127351" y="4159605"/>
              <a:ext cx="613331" cy="297113"/>
              <a:chOff x="4379450" y="1472663"/>
              <a:chExt cx="3161500" cy="1531513"/>
            </a:xfrm>
          </p:grpSpPr>
          <p:pic>
            <p:nvPicPr>
              <p:cNvPr id="2554" name="Google Shape;2554;p47"/>
              <p:cNvPicPr preferRelativeResize="0"/>
              <p:nvPr/>
            </p:nvPicPr>
            <p:blipFill>
              <a:blip r:embed="rId4">
                <a:alphaModFix/>
              </a:blip>
              <a:stretch>
                <a:fillRect/>
              </a:stretch>
            </p:blipFill>
            <p:spPr>
              <a:xfrm>
                <a:off x="5940750" y="1651625"/>
                <a:ext cx="1600200" cy="1352550"/>
              </a:xfrm>
              <a:prstGeom prst="rect">
                <a:avLst/>
              </a:prstGeom>
              <a:noFill/>
              <a:ln>
                <a:noFill/>
              </a:ln>
            </p:spPr>
          </p:pic>
          <p:pic>
            <p:nvPicPr>
              <p:cNvPr id="2555" name="Google Shape;2555;p47"/>
              <p:cNvPicPr preferRelativeResize="0"/>
              <p:nvPr/>
            </p:nvPicPr>
            <p:blipFill>
              <a:blip r:embed="rId5">
                <a:alphaModFix/>
              </a:blip>
              <a:stretch>
                <a:fillRect/>
              </a:stretch>
            </p:blipFill>
            <p:spPr>
              <a:xfrm>
                <a:off x="4379450" y="1472663"/>
                <a:ext cx="1466850" cy="1171575"/>
              </a:xfrm>
              <a:prstGeom prst="rect">
                <a:avLst/>
              </a:prstGeom>
              <a:noFill/>
              <a:ln>
                <a:noFill/>
              </a:ln>
            </p:spPr>
          </p:pic>
        </p:grpSp>
        <p:sp>
          <p:nvSpPr>
            <p:cNvPr id="2556" name="Google Shape;2556;p47"/>
            <p:cNvSpPr/>
            <p:nvPr/>
          </p:nvSpPr>
          <p:spPr>
            <a:xfrm rot="-4212067">
              <a:off x="296686" y="4246825"/>
              <a:ext cx="247107" cy="469838"/>
            </a:xfrm>
            <a:prstGeom prst="chord">
              <a:avLst>
                <a:gd fmla="val 5072480" name="adj1"/>
                <a:gd fmla="val 13876752" name="adj2"/>
              </a:avLst>
            </a:prstGeom>
            <a:solidFill>
              <a:srgbClr val="191919"/>
            </a:solid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7" name="Google Shape;2557;p47"/>
            <p:cNvSpPr/>
            <p:nvPr/>
          </p:nvSpPr>
          <p:spPr>
            <a:xfrm>
              <a:off x="267183" y="4526945"/>
              <a:ext cx="377100" cy="8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8" name="Google Shape;2558;p47"/>
            <p:cNvSpPr/>
            <p:nvPr/>
          </p:nvSpPr>
          <p:spPr>
            <a:xfrm rot="5981327">
              <a:off x="601678" y="4078145"/>
              <a:ext cx="62390" cy="218640"/>
            </a:xfrm>
            <a:prstGeom prst="moon">
              <a:avLst>
                <a:gd fmla="val 34344" name="adj"/>
              </a:avLst>
            </a:prstGeom>
            <a:solidFill>
              <a:srgbClr val="191919"/>
            </a:solid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9" name="Google Shape;2559;p47"/>
            <p:cNvSpPr/>
            <p:nvPr/>
          </p:nvSpPr>
          <p:spPr>
            <a:xfrm flipH="1" rot="-6049381">
              <a:off x="198496" y="4027161"/>
              <a:ext cx="62308" cy="214277"/>
            </a:xfrm>
            <a:prstGeom prst="moon">
              <a:avLst>
                <a:gd fmla="val 34344" name="adj"/>
              </a:avLst>
            </a:prstGeom>
            <a:solidFill>
              <a:srgbClr val="191919"/>
            </a:solid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60" name="Google Shape;2560;p47"/>
          <p:cNvGrpSpPr/>
          <p:nvPr/>
        </p:nvGrpSpPr>
        <p:grpSpPr>
          <a:xfrm>
            <a:off x="1021399" y="3978108"/>
            <a:ext cx="6953820" cy="1117347"/>
            <a:chOff x="1174221" y="4105350"/>
            <a:chExt cx="6800802" cy="835150"/>
          </a:xfrm>
        </p:grpSpPr>
        <p:pic>
          <p:nvPicPr>
            <p:cNvPr id="2561" name="Google Shape;2561;p47"/>
            <p:cNvPicPr preferRelativeResize="0"/>
            <p:nvPr/>
          </p:nvPicPr>
          <p:blipFill rotWithShape="1">
            <a:blip r:embed="rId6">
              <a:alphaModFix/>
            </a:blip>
            <a:srcRect b="0" l="41523" r="0" t="0"/>
            <a:stretch/>
          </p:blipFill>
          <p:spPr>
            <a:xfrm flipH="1">
              <a:off x="1174221" y="4106175"/>
              <a:ext cx="280175" cy="834325"/>
            </a:xfrm>
            <a:prstGeom prst="rect">
              <a:avLst/>
            </a:prstGeom>
            <a:noFill/>
            <a:ln>
              <a:noFill/>
            </a:ln>
          </p:spPr>
        </p:pic>
        <p:pic>
          <p:nvPicPr>
            <p:cNvPr id="2562" name="Google Shape;2562;p47"/>
            <p:cNvPicPr preferRelativeResize="0"/>
            <p:nvPr/>
          </p:nvPicPr>
          <p:blipFill rotWithShape="1">
            <a:blip r:embed="rId6">
              <a:alphaModFix/>
            </a:blip>
            <a:srcRect b="0" l="0" r="61701" t="0"/>
            <a:stretch/>
          </p:blipFill>
          <p:spPr>
            <a:xfrm flipH="1">
              <a:off x="7780123" y="4106175"/>
              <a:ext cx="194900" cy="834325"/>
            </a:xfrm>
            <a:prstGeom prst="rect">
              <a:avLst/>
            </a:prstGeom>
            <a:noFill/>
            <a:ln>
              <a:noFill/>
            </a:ln>
          </p:spPr>
        </p:pic>
        <p:pic>
          <p:nvPicPr>
            <p:cNvPr id="2563" name="Google Shape;2563;p47"/>
            <p:cNvPicPr preferRelativeResize="0"/>
            <p:nvPr/>
          </p:nvPicPr>
          <p:blipFill rotWithShape="1">
            <a:blip r:embed="rId6">
              <a:alphaModFix/>
            </a:blip>
            <a:srcRect b="0" l="34922" r="49400" t="0"/>
            <a:stretch/>
          </p:blipFill>
          <p:spPr>
            <a:xfrm flipH="1">
              <a:off x="1451375" y="4105350"/>
              <a:ext cx="6370450" cy="834325"/>
            </a:xfrm>
            <a:prstGeom prst="rect">
              <a:avLst/>
            </a:prstGeom>
            <a:noFill/>
            <a:ln>
              <a:noFill/>
            </a:ln>
          </p:spPr>
        </p:pic>
      </p:grpSp>
      <p:sp>
        <p:nvSpPr>
          <p:cNvPr id="2564" name="Google Shape;2564;p47"/>
          <p:cNvSpPr txBox="1"/>
          <p:nvPr/>
        </p:nvSpPr>
        <p:spPr>
          <a:xfrm>
            <a:off x="1202400" y="4017600"/>
            <a:ext cx="6738000" cy="9387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 sz="1100">
                <a:solidFill>
                  <a:schemeClr val="dk1"/>
                </a:solidFill>
                <a:latin typeface="Press Start 2P"/>
                <a:ea typeface="Press Start 2P"/>
                <a:cs typeface="Press Start 2P"/>
                <a:sym typeface="Press Start 2P"/>
              </a:rPr>
              <a:t>La proteína de insulina completa puede entonces salir de la célula y entrar en el torrente sanguíneo, donde se utilizará para regular el azúcar en la sangre.</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l">
              <a:spcBef>
                <a:spcPts val="0"/>
              </a:spcBef>
              <a:spcAft>
                <a:spcPts val="0"/>
              </a:spcAft>
              <a:buNone/>
            </a:pPr>
            <a:r>
              <a:t/>
            </a:r>
            <a:endParaRPr>
              <a:solidFill>
                <a:schemeClr val="dk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8" name="Shape 2568"/>
        <p:cNvGrpSpPr/>
        <p:nvPr/>
      </p:nvGrpSpPr>
      <p:grpSpPr>
        <a:xfrm>
          <a:off x="0" y="0"/>
          <a:ext cx="0" cy="0"/>
          <a:chOff x="0" y="0"/>
          <a:chExt cx="0" cy="0"/>
        </a:xfrm>
      </p:grpSpPr>
      <p:pic>
        <p:nvPicPr>
          <p:cNvPr id="2569" name="Google Shape;2569;p48"/>
          <p:cNvPicPr preferRelativeResize="0"/>
          <p:nvPr/>
        </p:nvPicPr>
        <p:blipFill>
          <a:blip r:embed="rId3">
            <a:alphaModFix/>
          </a:blip>
          <a:stretch>
            <a:fillRect/>
          </a:stretch>
        </p:blipFill>
        <p:spPr>
          <a:xfrm>
            <a:off x="190325" y="4043151"/>
            <a:ext cx="827826" cy="1017801"/>
          </a:xfrm>
          <a:prstGeom prst="rect">
            <a:avLst/>
          </a:prstGeom>
          <a:noFill/>
          <a:ln>
            <a:noFill/>
          </a:ln>
        </p:spPr>
      </p:pic>
      <p:pic>
        <p:nvPicPr>
          <p:cNvPr id="2570" name="Google Shape;2570;p48"/>
          <p:cNvPicPr preferRelativeResize="0"/>
          <p:nvPr/>
        </p:nvPicPr>
        <p:blipFill>
          <a:blip r:embed="rId4">
            <a:alphaModFix/>
          </a:blip>
          <a:stretch>
            <a:fillRect/>
          </a:stretch>
        </p:blipFill>
        <p:spPr>
          <a:xfrm>
            <a:off x="8120925" y="4003550"/>
            <a:ext cx="1084605" cy="1097000"/>
          </a:xfrm>
          <a:prstGeom prst="rect">
            <a:avLst/>
          </a:prstGeom>
          <a:noFill/>
          <a:ln>
            <a:noFill/>
          </a:ln>
        </p:spPr>
      </p:pic>
      <p:sp>
        <p:nvSpPr>
          <p:cNvPr id="2571" name="Google Shape;2571;p48"/>
          <p:cNvSpPr txBox="1"/>
          <p:nvPr/>
        </p:nvSpPr>
        <p:spPr>
          <a:xfrm>
            <a:off x="1261650" y="1360625"/>
            <a:ext cx="6773100" cy="1385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s" sz="7800">
                <a:solidFill>
                  <a:srgbClr val="00B19E"/>
                </a:solidFill>
                <a:latin typeface="Press Start 2P"/>
                <a:ea typeface="Press Start 2P"/>
                <a:cs typeface="Press Start 2P"/>
                <a:sym typeface="Press Start 2P"/>
              </a:rPr>
              <a:t>D</a:t>
            </a:r>
            <a:r>
              <a:rPr lang="es" sz="7800">
                <a:solidFill>
                  <a:schemeClr val="dk1"/>
                </a:solidFill>
                <a:latin typeface="Press Start 2P"/>
                <a:ea typeface="Press Start 2P"/>
                <a:cs typeface="Press Start 2P"/>
                <a:sym typeface="Press Start 2P"/>
              </a:rPr>
              <a:t> </a:t>
            </a:r>
            <a:r>
              <a:rPr lang="es" sz="7800">
                <a:solidFill>
                  <a:srgbClr val="0079FF"/>
                </a:solidFill>
                <a:latin typeface="Press Start 2P"/>
                <a:ea typeface="Press Start 2P"/>
                <a:cs typeface="Press Start 2P"/>
                <a:sym typeface="Press Start 2P"/>
              </a:rPr>
              <a:t>g</a:t>
            </a:r>
            <a:r>
              <a:rPr lang="es" sz="7800">
                <a:solidFill>
                  <a:srgbClr val="FF0055"/>
                </a:solidFill>
                <a:latin typeface="Press Start 2P"/>
                <a:ea typeface="Press Start 2P"/>
                <a:cs typeface="Press Start 2P"/>
                <a:sym typeface="Press Start 2P"/>
              </a:rPr>
              <a:t>m</a:t>
            </a:r>
            <a:r>
              <a:rPr lang="es" sz="7800">
                <a:solidFill>
                  <a:srgbClr val="FFD900"/>
                </a:solidFill>
                <a:latin typeface="Press Start 2P"/>
                <a:ea typeface="Press Start 2P"/>
                <a:cs typeface="Press Start 2P"/>
                <a:sym typeface="Press Start 2P"/>
              </a:rPr>
              <a:t>a</a:t>
            </a:r>
            <a:endParaRPr sz="7800">
              <a:solidFill>
                <a:srgbClr val="FFD900"/>
              </a:solidFill>
              <a:latin typeface="Press Start 2P"/>
              <a:ea typeface="Press Start 2P"/>
              <a:cs typeface="Press Start 2P"/>
              <a:sym typeface="Press Start 2P"/>
            </a:endParaRPr>
          </a:p>
        </p:txBody>
      </p:sp>
      <p:pic>
        <p:nvPicPr>
          <p:cNvPr id="2572" name="Google Shape;2572;p48"/>
          <p:cNvPicPr preferRelativeResize="0"/>
          <p:nvPr/>
        </p:nvPicPr>
        <p:blipFill>
          <a:blip r:embed="rId5">
            <a:alphaModFix/>
          </a:blip>
          <a:stretch>
            <a:fillRect/>
          </a:stretch>
        </p:blipFill>
        <p:spPr>
          <a:xfrm>
            <a:off x="2960548" y="965550"/>
            <a:ext cx="1358072" cy="1626875"/>
          </a:xfrm>
          <a:prstGeom prst="rect">
            <a:avLst/>
          </a:prstGeom>
          <a:noFill/>
          <a:ln>
            <a:noFill/>
          </a:ln>
        </p:spPr>
      </p:pic>
      <p:pic>
        <p:nvPicPr>
          <p:cNvPr id="2573" name="Google Shape;2573;p48"/>
          <p:cNvPicPr preferRelativeResize="0"/>
          <p:nvPr/>
        </p:nvPicPr>
        <p:blipFill rotWithShape="1">
          <a:blip r:embed="rId6">
            <a:alphaModFix/>
          </a:blip>
          <a:srcRect b="0" l="0" r="89566" t="0"/>
          <a:stretch/>
        </p:blipFill>
        <p:spPr>
          <a:xfrm>
            <a:off x="7089750" y="4119188"/>
            <a:ext cx="656750" cy="571700"/>
          </a:xfrm>
          <a:prstGeom prst="rect">
            <a:avLst/>
          </a:prstGeom>
          <a:noFill/>
          <a:ln>
            <a:noFill/>
          </a:ln>
        </p:spPr>
      </p:pic>
      <p:pic>
        <p:nvPicPr>
          <p:cNvPr id="2574" name="Google Shape;2574;p48"/>
          <p:cNvPicPr preferRelativeResize="0"/>
          <p:nvPr/>
        </p:nvPicPr>
        <p:blipFill rotWithShape="1">
          <a:blip r:embed="rId6">
            <a:alphaModFix/>
          </a:blip>
          <a:srcRect b="0" l="37406" r="50024" t="0"/>
          <a:stretch/>
        </p:blipFill>
        <p:spPr>
          <a:xfrm>
            <a:off x="5195337" y="4119163"/>
            <a:ext cx="791226" cy="571725"/>
          </a:xfrm>
          <a:prstGeom prst="rect">
            <a:avLst/>
          </a:prstGeom>
          <a:noFill/>
          <a:ln>
            <a:noFill/>
          </a:ln>
        </p:spPr>
      </p:pic>
      <p:pic>
        <p:nvPicPr>
          <p:cNvPr id="2575" name="Google Shape;2575;p48"/>
          <p:cNvPicPr preferRelativeResize="0"/>
          <p:nvPr/>
        </p:nvPicPr>
        <p:blipFill rotWithShape="1">
          <a:blip r:embed="rId6">
            <a:alphaModFix/>
          </a:blip>
          <a:srcRect b="0" l="90446" r="-1460" t="0"/>
          <a:stretch/>
        </p:blipFill>
        <p:spPr>
          <a:xfrm>
            <a:off x="1278403" y="4119175"/>
            <a:ext cx="693324" cy="571725"/>
          </a:xfrm>
          <a:prstGeom prst="rect">
            <a:avLst/>
          </a:prstGeom>
          <a:noFill/>
          <a:ln>
            <a:noFill/>
          </a:ln>
        </p:spPr>
      </p:pic>
      <p:grpSp>
        <p:nvGrpSpPr>
          <p:cNvPr id="2576" name="Google Shape;2576;p48"/>
          <p:cNvGrpSpPr/>
          <p:nvPr/>
        </p:nvGrpSpPr>
        <p:grpSpPr>
          <a:xfrm>
            <a:off x="1990800" y="2813825"/>
            <a:ext cx="5094121" cy="342600"/>
            <a:chOff x="1332298" y="832625"/>
            <a:chExt cx="5683500" cy="342600"/>
          </a:xfrm>
        </p:grpSpPr>
        <p:sp>
          <p:nvSpPr>
            <p:cNvPr id="2577" name="Google Shape;2577;p48"/>
            <p:cNvSpPr/>
            <p:nvPr/>
          </p:nvSpPr>
          <p:spPr>
            <a:xfrm>
              <a:off x="1332298" y="832625"/>
              <a:ext cx="5683500" cy="342600"/>
            </a:xfrm>
            <a:prstGeom prst="roundRect">
              <a:avLst>
                <a:gd fmla="val 16667" name="adj"/>
              </a:avLst>
            </a:prstGeom>
            <a:solidFill>
              <a:srgbClr val="3D85C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78" name="Google Shape;2578;p48"/>
            <p:cNvSpPr/>
            <p:nvPr/>
          </p:nvSpPr>
          <p:spPr>
            <a:xfrm>
              <a:off x="1376144" y="867150"/>
              <a:ext cx="3990300" cy="274800"/>
            </a:xfrm>
            <a:prstGeom prst="roundRect">
              <a:avLst>
                <a:gd fmla="val 16667" name="adj"/>
              </a:avLst>
            </a:prstGeom>
            <a:solidFill>
              <a:srgbClr val="0737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pic>
        <p:nvPicPr>
          <p:cNvPr id="2579" name="Google Shape;2579;p48"/>
          <p:cNvPicPr preferRelativeResize="0"/>
          <p:nvPr/>
        </p:nvPicPr>
        <p:blipFill>
          <a:blip r:embed="rId7">
            <a:alphaModFix/>
          </a:blip>
          <a:stretch>
            <a:fillRect/>
          </a:stretch>
        </p:blipFill>
        <p:spPr>
          <a:xfrm>
            <a:off x="3234001" y="4119171"/>
            <a:ext cx="601182" cy="571725"/>
          </a:xfrm>
          <a:prstGeom prst="rect">
            <a:avLst/>
          </a:prstGeom>
          <a:noFill/>
          <a:ln>
            <a:noFill/>
          </a:ln>
        </p:spPr>
      </p:pic>
      <p:sp>
        <p:nvSpPr>
          <p:cNvPr id="2580" name="Google Shape;2580;p48"/>
          <p:cNvSpPr txBox="1"/>
          <p:nvPr/>
        </p:nvSpPr>
        <p:spPr>
          <a:xfrm>
            <a:off x="4495800" y="4728350"/>
            <a:ext cx="2186100" cy="218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800">
                <a:solidFill>
                  <a:schemeClr val="lt1"/>
                </a:solidFill>
                <a:latin typeface="Press Start 2P"/>
                <a:ea typeface="Press Start 2P"/>
                <a:cs typeface="Press Start 2P"/>
                <a:sym typeface="Press Start 2P"/>
              </a:rPr>
              <a:t>info@neodogma</a:t>
            </a:r>
            <a:endParaRPr sz="800">
              <a:solidFill>
                <a:schemeClr val="lt1"/>
              </a:solidFill>
              <a:latin typeface="Press Start 2P"/>
              <a:ea typeface="Press Start 2P"/>
              <a:cs typeface="Press Start 2P"/>
              <a:sym typeface="Press Start 2P"/>
            </a:endParaRPr>
          </a:p>
        </p:txBody>
      </p:sp>
      <p:sp>
        <p:nvSpPr>
          <p:cNvPr id="2581" name="Google Shape;2581;p48"/>
          <p:cNvSpPr txBox="1"/>
          <p:nvPr/>
        </p:nvSpPr>
        <p:spPr>
          <a:xfrm>
            <a:off x="6289800" y="4728350"/>
            <a:ext cx="2186100" cy="218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s" sz="800">
                <a:solidFill>
                  <a:srgbClr val="FFFFFF"/>
                </a:solidFill>
                <a:latin typeface="Press Start 2P"/>
                <a:ea typeface="Press Start 2P"/>
                <a:cs typeface="Press Start 2P"/>
                <a:sym typeface="Press Start 2P"/>
              </a:rPr>
              <a:t>676 89 57 76</a:t>
            </a:r>
            <a:endParaRPr sz="800">
              <a:solidFill>
                <a:srgbClr val="FFFFFF"/>
              </a:solidFill>
              <a:latin typeface="Press Start 2P"/>
              <a:ea typeface="Press Start 2P"/>
              <a:cs typeface="Press Start 2P"/>
              <a:sym typeface="Press Start 2P"/>
            </a:endParaRPr>
          </a:p>
          <a:p>
            <a:pPr indent="0" lvl="0" marL="0" rtl="0" algn="ctr">
              <a:spcBef>
                <a:spcPts val="0"/>
              </a:spcBef>
              <a:spcAft>
                <a:spcPts val="0"/>
              </a:spcAft>
              <a:buNone/>
            </a:pPr>
            <a:r>
              <a:t/>
            </a:r>
            <a:endParaRPr sz="800">
              <a:solidFill>
                <a:schemeClr val="lt1"/>
              </a:solidFill>
              <a:latin typeface="Press Start 2P"/>
              <a:ea typeface="Press Start 2P"/>
              <a:cs typeface="Press Start 2P"/>
              <a:sym typeface="Press Start 2P"/>
            </a:endParaRPr>
          </a:p>
        </p:txBody>
      </p:sp>
      <p:sp>
        <p:nvSpPr>
          <p:cNvPr id="2582" name="Google Shape;2582;p48"/>
          <p:cNvSpPr txBox="1"/>
          <p:nvPr/>
        </p:nvSpPr>
        <p:spPr>
          <a:xfrm>
            <a:off x="494625" y="4729800"/>
            <a:ext cx="2186100" cy="218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800">
                <a:solidFill>
                  <a:schemeClr val="lt1"/>
                </a:solidFill>
                <a:latin typeface="Press Start 2P"/>
                <a:ea typeface="Press Start 2P"/>
                <a:cs typeface="Press Start 2P"/>
                <a:sym typeface="Press Start 2P"/>
              </a:rPr>
              <a:t>neo.dogma</a:t>
            </a:r>
            <a:endParaRPr sz="800">
              <a:solidFill>
                <a:schemeClr val="lt1"/>
              </a:solidFill>
              <a:latin typeface="Press Start 2P"/>
              <a:ea typeface="Press Start 2P"/>
              <a:cs typeface="Press Start 2P"/>
              <a:sym typeface="Press Start 2P"/>
            </a:endParaRPr>
          </a:p>
        </p:txBody>
      </p:sp>
      <p:sp>
        <p:nvSpPr>
          <p:cNvPr id="2583" name="Google Shape;2583;p48"/>
          <p:cNvSpPr txBox="1"/>
          <p:nvPr/>
        </p:nvSpPr>
        <p:spPr>
          <a:xfrm>
            <a:off x="2441400" y="4729800"/>
            <a:ext cx="2186100" cy="218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s" sz="800">
                <a:solidFill>
                  <a:srgbClr val="FFFFFF"/>
                </a:solidFill>
                <a:latin typeface="Press Start 2P"/>
                <a:ea typeface="Press Start 2P"/>
                <a:cs typeface="Press Start 2P"/>
                <a:sym typeface="Press Start 2P"/>
              </a:rPr>
              <a:t>Neodogma.com</a:t>
            </a:r>
            <a:endParaRPr sz="800">
              <a:solidFill>
                <a:srgbClr val="FFFFFF"/>
              </a:solidFill>
              <a:latin typeface="Press Start 2P"/>
              <a:ea typeface="Press Start 2P"/>
              <a:cs typeface="Press Start 2P"/>
              <a:sym typeface="Press Start 2P"/>
            </a:endParaRPr>
          </a:p>
          <a:p>
            <a:pPr indent="0" lvl="0" marL="0" rtl="0" algn="ctr">
              <a:spcBef>
                <a:spcPts val="0"/>
              </a:spcBef>
              <a:spcAft>
                <a:spcPts val="0"/>
              </a:spcAft>
              <a:buNone/>
            </a:pPr>
            <a:r>
              <a:t/>
            </a:r>
            <a:endParaRPr sz="800">
              <a:solidFill>
                <a:schemeClr val="lt1"/>
              </a:solidFill>
              <a:latin typeface="Press Start 2P"/>
              <a:ea typeface="Press Start 2P"/>
              <a:cs typeface="Press Start 2P"/>
              <a:sym typeface="Press Start 2P"/>
            </a:endParaRPr>
          </a:p>
        </p:txBody>
      </p:sp>
      <p:sp>
        <p:nvSpPr>
          <p:cNvPr id="2584" name="Google Shape;2584;p48"/>
          <p:cNvSpPr txBox="1"/>
          <p:nvPr/>
        </p:nvSpPr>
        <p:spPr>
          <a:xfrm>
            <a:off x="2062575" y="2848800"/>
            <a:ext cx="5060700" cy="236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s" sz="900">
                <a:solidFill>
                  <a:srgbClr val="FFFFFF"/>
                </a:solidFill>
                <a:latin typeface="Press Start 2P"/>
                <a:ea typeface="Press Start 2P"/>
                <a:cs typeface="Press Start 2P"/>
                <a:sym typeface="Press Start 2P"/>
              </a:rPr>
              <a:t>APRENDER DE LA MEJOR MANERA, JUGANDO...</a:t>
            </a:r>
            <a:endParaRPr b="1" sz="900">
              <a:solidFill>
                <a:srgbClr val="FFFFFF"/>
              </a:solidFill>
              <a:latin typeface="Press Start 2P"/>
              <a:ea typeface="Press Start 2P"/>
              <a:cs typeface="Press Start 2P"/>
              <a:sym typeface="Press Start 2P"/>
            </a:endParaRPr>
          </a:p>
          <a:p>
            <a:pPr indent="0" lvl="0" marL="0" rtl="0" algn="l">
              <a:spcBef>
                <a:spcPts val="0"/>
              </a:spcBef>
              <a:spcAft>
                <a:spcPts val="0"/>
              </a:spcAft>
              <a:buNone/>
            </a:pPr>
            <a:r>
              <a:t/>
            </a:r>
            <a:endParaRPr sz="1500">
              <a:solidFill>
                <a:schemeClr val="dk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17"/>
          <p:cNvSpPr txBox="1"/>
          <p:nvPr/>
        </p:nvSpPr>
        <p:spPr>
          <a:xfrm>
            <a:off x="-147300" y="746575"/>
            <a:ext cx="3326700" cy="45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a:solidFill>
                  <a:srgbClr val="BCBCBC"/>
                </a:solidFill>
                <a:latin typeface="Press Start 2P"/>
                <a:ea typeface="Press Start 2P"/>
                <a:cs typeface="Press Start 2P"/>
                <a:sym typeface="Press Start 2P"/>
              </a:rPr>
              <a:t>Cadena líder</a:t>
            </a:r>
            <a:endParaRPr>
              <a:solidFill>
                <a:srgbClr val="BCBCBC"/>
              </a:solidFill>
              <a:latin typeface="Press Start 2P"/>
              <a:ea typeface="Press Start 2P"/>
              <a:cs typeface="Press Start 2P"/>
              <a:sym typeface="Press Start 2P"/>
            </a:endParaRPr>
          </a:p>
        </p:txBody>
      </p:sp>
      <p:pic>
        <p:nvPicPr>
          <p:cNvPr id="285" name="Google Shape;285;p17"/>
          <p:cNvPicPr preferRelativeResize="0"/>
          <p:nvPr/>
        </p:nvPicPr>
        <p:blipFill rotWithShape="1">
          <a:blip r:embed="rId3">
            <a:alphaModFix/>
          </a:blip>
          <a:srcRect b="23971" l="37887" r="8906" t="12342"/>
          <a:stretch/>
        </p:blipFill>
        <p:spPr>
          <a:xfrm>
            <a:off x="3106800" y="648000"/>
            <a:ext cx="6055199" cy="3312001"/>
          </a:xfrm>
          <a:prstGeom prst="rect">
            <a:avLst/>
          </a:prstGeom>
          <a:noFill/>
          <a:ln>
            <a:noFill/>
          </a:ln>
        </p:spPr>
      </p:pic>
      <p:pic>
        <p:nvPicPr>
          <p:cNvPr id="286" name="Google Shape;286;p17"/>
          <p:cNvPicPr preferRelativeResize="0"/>
          <p:nvPr/>
        </p:nvPicPr>
        <p:blipFill rotWithShape="1">
          <a:blip r:embed="rId3">
            <a:alphaModFix/>
          </a:blip>
          <a:srcRect b="31867" l="47619" r="44006" t="18678"/>
          <a:stretch/>
        </p:blipFill>
        <p:spPr>
          <a:xfrm>
            <a:off x="2160275" y="977275"/>
            <a:ext cx="951552" cy="2571725"/>
          </a:xfrm>
          <a:prstGeom prst="rect">
            <a:avLst/>
          </a:prstGeom>
          <a:noFill/>
          <a:ln>
            <a:noFill/>
          </a:ln>
        </p:spPr>
      </p:pic>
      <p:pic>
        <p:nvPicPr>
          <p:cNvPr id="287" name="Google Shape;287;p17"/>
          <p:cNvPicPr preferRelativeResize="0"/>
          <p:nvPr/>
        </p:nvPicPr>
        <p:blipFill rotWithShape="1">
          <a:blip r:embed="rId3">
            <a:alphaModFix/>
          </a:blip>
          <a:srcRect b="31875" l="47619" r="44006" t="19908"/>
          <a:stretch/>
        </p:blipFill>
        <p:spPr>
          <a:xfrm>
            <a:off x="1245875" y="1041550"/>
            <a:ext cx="951552" cy="2507449"/>
          </a:xfrm>
          <a:prstGeom prst="rect">
            <a:avLst/>
          </a:prstGeom>
          <a:noFill/>
          <a:ln>
            <a:noFill/>
          </a:ln>
        </p:spPr>
      </p:pic>
      <p:pic>
        <p:nvPicPr>
          <p:cNvPr id="288" name="Google Shape;288;p17"/>
          <p:cNvPicPr preferRelativeResize="0"/>
          <p:nvPr/>
        </p:nvPicPr>
        <p:blipFill rotWithShape="1">
          <a:blip r:embed="rId3">
            <a:alphaModFix/>
          </a:blip>
          <a:srcRect b="31875" l="47619" r="44006" t="19908"/>
          <a:stretch/>
        </p:blipFill>
        <p:spPr>
          <a:xfrm>
            <a:off x="331475" y="1041550"/>
            <a:ext cx="951552" cy="2507449"/>
          </a:xfrm>
          <a:prstGeom prst="rect">
            <a:avLst/>
          </a:prstGeom>
          <a:noFill/>
          <a:ln>
            <a:noFill/>
          </a:ln>
        </p:spPr>
      </p:pic>
      <p:pic>
        <p:nvPicPr>
          <p:cNvPr id="289" name="Google Shape;289;p17"/>
          <p:cNvPicPr preferRelativeResize="0"/>
          <p:nvPr/>
        </p:nvPicPr>
        <p:blipFill rotWithShape="1">
          <a:blip r:embed="rId3">
            <a:alphaModFix/>
          </a:blip>
          <a:srcRect b="29397" l="52749" r="44006" t="12344"/>
          <a:stretch/>
        </p:blipFill>
        <p:spPr>
          <a:xfrm>
            <a:off x="1" y="648000"/>
            <a:ext cx="368625" cy="3029599"/>
          </a:xfrm>
          <a:prstGeom prst="rect">
            <a:avLst/>
          </a:prstGeom>
          <a:noFill/>
          <a:ln>
            <a:noFill/>
          </a:ln>
        </p:spPr>
      </p:pic>
      <p:sp>
        <p:nvSpPr>
          <p:cNvPr id="290" name="Google Shape;290;p17"/>
          <p:cNvSpPr txBox="1"/>
          <p:nvPr/>
        </p:nvSpPr>
        <p:spPr>
          <a:xfrm>
            <a:off x="5100" y="3549000"/>
            <a:ext cx="3326700" cy="45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a:solidFill>
                  <a:srgbClr val="BCBCBC"/>
                </a:solidFill>
                <a:latin typeface="Press Start 2P"/>
                <a:ea typeface="Press Start 2P"/>
                <a:cs typeface="Press Start 2P"/>
                <a:sym typeface="Press Start 2P"/>
              </a:rPr>
              <a:t>Cadena rezagada</a:t>
            </a:r>
            <a:endParaRPr>
              <a:solidFill>
                <a:srgbClr val="BCBCBC"/>
              </a:solidFill>
              <a:latin typeface="Press Start 2P"/>
              <a:ea typeface="Press Start 2P"/>
              <a:cs typeface="Press Start 2P"/>
              <a:sym typeface="Press Start 2P"/>
            </a:endParaRPr>
          </a:p>
        </p:txBody>
      </p:sp>
      <p:pic>
        <p:nvPicPr>
          <p:cNvPr id="291" name="Google Shape;291;p17"/>
          <p:cNvPicPr preferRelativeResize="0"/>
          <p:nvPr/>
        </p:nvPicPr>
        <p:blipFill rotWithShape="1">
          <a:blip r:embed="rId4">
            <a:alphaModFix/>
          </a:blip>
          <a:srcRect b="29336" l="46044" r="46062" t="42660"/>
          <a:stretch/>
        </p:blipFill>
        <p:spPr>
          <a:xfrm>
            <a:off x="4037650" y="2217600"/>
            <a:ext cx="900101" cy="1468799"/>
          </a:xfrm>
          <a:prstGeom prst="rect">
            <a:avLst/>
          </a:prstGeom>
          <a:noFill/>
          <a:ln>
            <a:noFill/>
          </a:ln>
        </p:spPr>
      </p:pic>
      <p:sp>
        <p:nvSpPr>
          <p:cNvPr id="292" name="Google Shape;292;p17"/>
          <p:cNvSpPr txBox="1"/>
          <p:nvPr/>
        </p:nvSpPr>
        <p:spPr>
          <a:xfrm>
            <a:off x="8371050" y="4667725"/>
            <a:ext cx="720000" cy="36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2000">
                <a:latin typeface="Press Start 2P"/>
                <a:ea typeface="Press Start 2P"/>
                <a:cs typeface="Press Start 2P"/>
                <a:sym typeface="Press Start 2P"/>
              </a:rPr>
              <a:t>11</a:t>
            </a:r>
            <a:endParaRPr sz="2000">
              <a:latin typeface="Press Start 2P"/>
              <a:ea typeface="Press Start 2P"/>
              <a:cs typeface="Press Start 2P"/>
              <a:sym typeface="Press Start 2P"/>
            </a:endParaRPr>
          </a:p>
        </p:txBody>
      </p:sp>
      <p:grpSp>
        <p:nvGrpSpPr>
          <p:cNvPr id="293" name="Google Shape;293;p17"/>
          <p:cNvGrpSpPr/>
          <p:nvPr/>
        </p:nvGrpSpPr>
        <p:grpSpPr>
          <a:xfrm>
            <a:off x="1021399" y="3978108"/>
            <a:ext cx="6953820" cy="1117347"/>
            <a:chOff x="1174221" y="4105350"/>
            <a:chExt cx="6800802" cy="835150"/>
          </a:xfrm>
        </p:grpSpPr>
        <p:pic>
          <p:nvPicPr>
            <p:cNvPr id="294" name="Google Shape;294;p17"/>
            <p:cNvPicPr preferRelativeResize="0"/>
            <p:nvPr/>
          </p:nvPicPr>
          <p:blipFill rotWithShape="1">
            <a:blip r:embed="rId5">
              <a:alphaModFix/>
            </a:blip>
            <a:srcRect b="0" l="41523" r="0" t="0"/>
            <a:stretch/>
          </p:blipFill>
          <p:spPr>
            <a:xfrm flipH="1">
              <a:off x="1174221" y="4106175"/>
              <a:ext cx="280175" cy="834325"/>
            </a:xfrm>
            <a:prstGeom prst="rect">
              <a:avLst/>
            </a:prstGeom>
            <a:noFill/>
            <a:ln>
              <a:noFill/>
            </a:ln>
          </p:spPr>
        </p:pic>
        <p:pic>
          <p:nvPicPr>
            <p:cNvPr id="295" name="Google Shape;295;p17"/>
            <p:cNvPicPr preferRelativeResize="0"/>
            <p:nvPr/>
          </p:nvPicPr>
          <p:blipFill rotWithShape="1">
            <a:blip r:embed="rId5">
              <a:alphaModFix/>
            </a:blip>
            <a:srcRect b="0" l="0" r="61701" t="0"/>
            <a:stretch/>
          </p:blipFill>
          <p:spPr>
            <a:xfrm flipH="1">
              <a:off x="7780123" y="4106175"/>
              <a:ext cx="194900" cy="834325"/>
            </a:xfrm>
            <a:prstGeom prst="rect">
              <a:avLst/>
            </a:prstGeom>
            <a:noFill/>
            <a:ln>
              <a:noFill/>
            </a:ln>
          </p:spPr>
        </p:pic>
        <p:pic>
          <p:nvPicPr>
            <p:cNvPr id="296" name="Google Shape;296;p17"/>
            <p:cNvPicPr preferRelativeResize="0"/>
            <p:nvPr/>
          </p:nvPicPr>
          <p:blipFill rotWithShape="1">
            <a:blip r:embed="rId5">
              <a:alphaModFix/>
            </a:blip>
            <a:srcRect b="0" l="34922" r="49400" t="0"/>
            <a:stretch/>
          </p:blipFill>
          <p:spPr>
            <a:xfrm flipH="1">
              <a:off x="1451375" y="4105350"/>
              <a:ext cx="6370450" cy="834325"/>
            </a:xfrm>
            <a:prstGeom prst="rect">
              <a:avLst/>
            </a:prstGeom>
            <a:noFill/>
            <a:ln>
              <a:noFill/>
            </a:ln>
          </p:spPr>
        </p:pic>
      </p:grpSp>
      <p:sp>
        <p:nvSpPr>
          <p:cNvPr id="297" name="Google Shape;297;p17"/>
          <p:cNvSpPr txBox="1"/>
          <p:nvPr/>
        </p:nvSpPr>
        <p:spPr>
          <a:xfrm>
            <a:off x="1202400" y="4017600"/>
            <a:ext cx="6738000" cy="9387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 sz="1100">
                <a:solidFill>
                  <a:schemeClr val="dk1"/>
                </a:solidFill>
                <a:latin typeface="Press Start 2P"/>
                <a:ea typeface="Press Start 2P"/>
                <a:cs typeface="Press Start 2P"/>
                <a:sym typeface="Press Start 2P"/>
              </a:rPr>
              <a:t>La ADN polimerasa III ha construído la nueva cadena en la dirección 5´a 3´.Pero no puede unirse a la otra hebra molde porque está en la dirección 5´. Esta hebra se construirá más lentamente y se llama la hebra rezagada.</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l">
              <a:spcBef>
                <a:spcPts val="0"/>
              </a:spcBef>
              <a:spcAft>
                <a:spcPts val="0"/>
              </a:spcAft>
              <a:buNone/>
            </a:pPr>
            <a:r>
              <a:t/>
            </a:r>
            <a:endParaRPr>
              <a:solidFill>
                <a:schemeClr val="dk1"/>
              </a:solidFill>
            </a:endParaRPr>
          </a:p>
        </p:txBody>
      </p:sp>
      <p:grpSp>
        <p:nvGrpSpPr>
          <p:cNvPr id="298" name="Google Shape;298;p17"/>
          <p:cNvGrpSpPr/>
          <p:nvPr/>
        </p:nvGrpSpPr>
        <p:grpSpPr>
          <a:xfrm>
            <a:off x="118800" y="3966301"/>
            <a:ext cx="627023" cy="990009"/>
            <a:chOff x="118800" y="3966301"/>
            <a:chExt cx="627023" cy="990009"/>
          </a:xfrm>
        </p:grpSpPr>
        <p:grpSp>
          <p:nvGrpSpPr>
            <p:cNvPr id="299" name="Google Shape;299;p17"/>
            <p:cNvGrpSpPr/>
            <p:nvPr/>
          </p:nvGrpSpPr>
          <p:grpSpPr>
            <a:xfrm>
              <a:off x="253789" y="3966301"/>
              <a:ext cx="381646" cy="990009"/>
              <a:chOff x="3992694" y="1192179"/>
              <a:chExt cx="1158609" cy="3018322"/>
            </a:xfrm>
          </p:grpSpPr>
          <p:sp>
            <p:nvSpPr>
              <p:cNvPr id="300" name="Google Shape;300;p17"/>
              <p:cNvSpPr/>
              <p:nvPr/>
            </p:nvSpPr>
            <p:spPr>
              <a:xfrm>
                <a:off x="4201112" y="1248680"/>
                <a:ext cx="380776" cy="53276"/>
              </a:xfrm>
              <a:custGeom>
                <a:rect b="b" l="l" r="r" t="t"/>
                <a:pathLst>
                  <a:path extrusionOk="0" h="727" w="5196">
                    <a:moveTo>
                      <a:pt x="1" y="1"/>
                    </a:moveTo>
                    <a:lnTo>
                      <a:pt x="1" y="727"/>
                    </a:lnTo>
                    <a:lnTo>
                      <a:pt x="5196" y="727"/>
                    </a:lnTo>
                    <a:lnTo>
                      <a:pt x="5196" y="1"/>
                    </a:ln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7"/>
              <p:cNvSpPr/>
              <p:nvPr/>
            </p:nvSpPr>
            <p:spPr>
              <a:xfrm>
                <a:off x="4563206" y="1248680"/>
                <a:ext cx="381289" cy="53276"/>
              </a:xfrm>
              <a:custGeom>
                <a:rect b="b" l="l" r="r" t="t"/>
                <a:pathLst>
                  <a:path extrusionOk="0" h="727" w="5203">
                    <a:moveTo>
                      <a:pt x="0" y="1"/>
                    </a:moveTo>
                    <a:lnTo>
                      <a:pt x="0" y="727"/>
                    </a:lnTo>
                    <a:lnTo>
                      <a:pt x="5203" y="727"/>
                    </a:lnTo>
                    <a:lnTo>
                      <a:pt x="5203" y="1"/>
                    </a:ln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17"/>
              <p:cNvSpPr/>
              <p:nvPr/>
            </p:nvSpPr>
            <p:spPr>
              <a:xfrm>
                <a:off x="4270218" y="1505465"/>
                <a:ext cx="310571" cy="53276"/>
              </a:xfrm>
              <a:custGeom>
                <a:rect b="b" l="l" r="r" t="t"/>
                <a:pathLst>
                  <a:path extrusionOk="0" h="727" w="4238">
                    <a:moveTo>
                      <a:pt x="1" y="0"/>
                    </a:moveTo>
                    <a:lnTo>
                      <a:pt x="1" y="726"/>
                    </a:lnTo>
                    <a:lnTo>
                      <a:pt x="4238" y="726"/>
                    </a:lnTo>
                    <a:lnTo>
                      <a:pt x="4238" y="0"/>
                    </a:ln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7"/>
              <p:cNvSpPr/>
              <p:nvPr/>
            </p:nvSpPr>
            <p:spPr>
              <a:xfrm>
                <a:off x="4565917" y="1505465"/>
                <a:ext cx="310571" cy="53276"/>
              </a:xfrm>
              <a:custGeom>
                <a:rect b="b" l="l" r="r" t="t"/>
                <a:pathLst>
                  <a:path extrusionOk="0" h="727" w="4238">
                    <a:moveTo>
                      <a:pt x="1" y="0"/>
                    </a:moveTo>
                    <a:lnTo>
                      <a:pt x="1" y="726"/>
                    </a:lnTo>
                    <a:lnTo>
                      <a:pt x="4237" y="726"/>
                    </a:lnTo>
                    <a:lnTo>
                      <a:pt x="4237" y="0"/>
                    </a:ln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7"/>
              <p:cNvSpPr/>
              <p:nvPr/>
            </p:nvSpPr>
            <p:spPr>
              <a:xfrm>
                <a:off x="4037617" y="1192179"/>
                <a:ext cx="200354" cy="171774"/>
              </a:xfrm>
              <a:custGeom>
                <a:rect b="b" l="l" r="r" t="t"/>
                <a:pathLst>
                  <a:path extrusionOk="0" h="2344" w="2734">
                    <a:moveTo>
                      <a:pt x="1565" y="1"/>
                    </a:moveTo>
                    <a:cubicBezTo>
                      <a:pt x="517" y="1"/>
                      <a:pt x="1" y="1266"/>
                      <a:pt x="734" y="2000"/>
                    </a:cubicBezTo>
                    <a:cubicBezTo>
                      <a:pt x="974" y="2237"/>
                      <a:pt x="1269" y="2344"/>
                      <a:pt x="1557" y="2344"/>
                    </a:cubicBezTo>
                    <a:cubicBezTo>
                      <a:pt x="2158" y="2344"/>
                      <a:pt x="2733" y="1880"/>
                      <a:pt x="2733" y="1176"/>
                    </a:cubicBezTo>
                    <a:cubicBezTo>
                      <a:pt x="2733" y="525"/>
                      <a:pt x="2209" y="1"/>
                      <a:pt x="1565" y="1"/>
                    </a:cubicBez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7"/>
              <p:cNvSpPr/>
              <p:nvPr/>
            </p:nvSpPr>
            <p:spPr>
              <a:xfrm>
                <a:off x="4037617" y="1192179"/>
                <a:ext cx="200354" cy="171774"/>
              </a:xfrm>
              <a:custGeom>
                <a:rect b="b" l="l" r="r" t="t"/>
                <a:pathLst>
                  <a:path extrusionOk="0" h="2344" w="2734">
                    <a:moveTo>
                      <a:pt x="1565" y="1"/>
                    </a:moveTo>
                    <a:cubicBezTo>
                      <a:pt x="517" y="1"/>
                      <a:pt x="1" y="1266"/>
                      <a:pt x="734" y="2000"/>
                    </a:cubicBezTo>
                    <a:cubicBezTo>
                      <a:pt x="974" y="2237"/>
                      <a:pt x="1269" y="2344"/>
                      <a:pt x="1557" y="2344"/>
                    </a:cubicBezTo>
                    <a:cubicBezTo>
                      <a:pt x="2158" y="2344"/>
                      <a:pt x="2733" y="1880"/>
                      <a:pt x="2733" y="1176"/>
                    </a:cubicBezTo>
                    <a:cubicBezTo>
                      <a:pt x="2733" y="525"/>
                      <a:pt x="2209" y="1"/>
                      <a:pt x="1565" y="1"/>
                    </a:cubicBez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7"/>
              <p:cNvSpPr/>
              <p:nvPr/>
            </p:nvSpPr>
            <p:spPr>
              <a:xfrm>
                <a:off x="4197301" y="1452261"/>
                <a:ext cx="200281" cy="171994"/>
              </a:xfrm>
              <a:custGeom>
                <a:rect b="b" l="l" r="r" t="t"/>
                <a:pathLst>
                  <a:path extrusionOk="0" h="2347" w="2733">
                    <a:moveTo>
                      <a:pt x="1565" y="0"/>
                    </a:moveTo>
                    <a:cubicBezTo>
                      <a:pt x="517" y="0"/>
                      <a:pt x="0" y="1265"/>
                      <a:pt x="734" y="1999"/>
                    </a:cubicBezTo>
                    <a:cubicBezTo>
                      <a:pt x="974" y="2239"/>
                      <a:pt x="1268" y="2346"/>
                      <a:pt x="1556" y="2346"/>
                    </a:cubicBezTo>
                    <a:cubicBezTo>
                      <a:pt x="2158" y="2346"/>
                      <a:pt x="2732" y="1879"/>
                      <a:pt x="2732" y="1175"/>
                    </a:cubicBezTo>
                    <a:cubicBezTo>
                      <a:pt x="2732" y="524"/>
                      <a:pt x="2208" y="0"/>
                      <a:pt x="1565" y="0"/>
                    </a:cubicBez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7"/>
              <p:cNvSpPr/>
              <p:nvPr/>
            </p:nvSpPr>
            <p:spPr>
              <a:xfrm>
                <a:off x="4920829" y="1192179"/>
                <a:ext cx="200354" cy="171774"/>
              </a:xfrm>
              <a:custGeom>
                <a:rect b="b" l="l" r="r" t="t"/>
                <a:pathLst>
                  <a:path extrusionOk="0" h="2344" w="2734">
                    <a:moveTo>
                      <a:pt x="1169" y="1"/>
                    </a:moveTo>
                    <a:cubicBezTo>
                      <a:pt x="525" y="1"/>
                      <a:pt x="1" y="525"/>
                      <a:pt x="1" y="1176"/>
                    </a:cubicBezTo>
                    <a:cubicBezTo>
                      <a:pt x="1" y="1880"/>
                      <a:pt x="576" y="2344"/>
                      <a:pt x="1175" y="2344"/>
                    </a:cubicBezTo>
                    <a:cubicBezTo>
                      <a:pt x="1462" y="2344"/>
                      <a:pt x="1754" y="2237"/>
                      <a:pt x="1992" y="2000"/>
                    </a:cubicBezTo>
                    <a:cubicBezTo>
                      <a:pt x="2733" y="1266"/>
                      <a:pt x="2209" y="1"/>
                      <a:pt x="1169" y="1"/>
                    </a:cubicBez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7"/>
              <p:cNvSpPr/>
              <p:nvPr/>
            </p:nvSpPr>
            <p:spPr>
              <a:xfrm>
                <a:off x="4920829" y="1192179"/>
                <a:ext cx="200354" cy="171774"/>
              </a:xfrm>
              <a:custGeom>
                <a:rect b="b" l="l" r="r" t="t"/>
                <a:pathLst>
                  <a:path extrusionOk="0" h="2344" w="2734">
                    <a:moveTo>
                      <a:pt x="1169" y="1"/>
                    </a:moveTo>
                    <a:cubicBezTo>
                      <a:pt x="525" y="1"/>
                      <a:pt x="1" y="525"/>
                      <a:pt x="1" y="1176"/>
                    </a:cubicBezTo>
                    <a:cubicBezTo>
                      <a:pt x="1" y="1880"/>
                      <a:pt x="576" y="2344"/>
                      <a:pt x="1175" y="2344"/>
                    </a:cubicBezTo>
                    <a:cubicBezTo>
                      <a:pt x="1462" y="2344"/>
                      <a:pt x="1754" y="2237"/>
                      <a:pt x="1992" y="2000"/>
                    </a:cubicBezTo>
                    <a:cubicBezTo>
                      <a:pt x="2733" y="1266"/>
                      <a:pt x="2209" y="1"/>
                      <a:pt x="1169" y="1"/>
                    </a:cubicBez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7"/>
              <p:cNvSpPr/>
              <p:nvPr/>
            </p:nvSpPr>
            <p:spPr>
              <a:xfrm>
                <a:off x="4761218" y="1452261"/>
                <a:ext cx="171188" cy="171774"/>
              </a:xfrm>
              <a:custGeom>
                <a:rect b="b" l="l" r="r" t="t"/>
                <a:pathLst>
                  <a:path extrusionOk="0" h="2344" w="2336">
                    <a:moveTo>
                      <a:pt x="1168" y="0"/>
                    </a:moveTo>
                    <a:cubicBezTo>
                      <a:pt x="524" y="0"/>
                      <a:pt x="0" y="524"/>
                      <a:pt x="0" y="1175"/>
                    </a:cubicBezTo>
                    <a:cubicBezTo>
                      <a:pt x="0" y="1819"/>
                      <a:pt x="524" y="2343"/>
                      <a:pt x="1168" y="2343"/>
                    </a:cubicBezTo>
                    <a:cubicBezTo>
                      <a:pt x="1812" y="2343"/>
                      <a:pt x="2336" y="1819"/>
                      <a:pt x="2336" y="1175"/>
                    </a:cubicBezTo>
                    <a:cubicBezTo>
                      <a:pt x="2336" y="524"/>
                      <a:pt x="1812" y="0"/>
                      <a:pt x="1168" y="0"/>
                    </a:cubicBez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17"/>
              <p:cNvSpPr/>
              <p:nvPr/>
            </p:nvSpPr>
            <p:spPr>
              <a:xfrm>
                <a:off x="4729413" y="1966784"/>
                <a:ext cx="200281" cy="171628"/>
              </a:xfrm>
              <a:custGeom>
                <a:rect b="b" l="l" r="r" t="t"/>
                <a:pathLst>
                  <a:path extrusionOk="0" h="2342" w="2733">
                    <a:moveTo>
                      <a:pt x="1565" y="1"/>
                    </a:moveTo>
                    <a:cubicBezTo>
                      <a:pt x="517" y="1"/>
                      <a:pt x="0" y="1258"/>
                      <a:pt x="734" y="1999"/>
                    </a:cubicBezTo>
                    <a:cubicBezTo>
                      <a:pt x="970" y="2236"/>
                      <a:pt x="1262" y="2341"/>
                      <a:pt x="1549" y="2341"/>
                    </a:cubicBezTo>
                    <a:cubicBezTo>
                      <a:pt x="2151" y="2341"/>
                      <a:pt x="2733" y="1874"/>
                      <a:pt x="2733" y="1168"/>
                    </a:cubicBezTo>
                    <a:cubicBezTo>
                      <a:pt x="2733" y="525"/>
                      <a:pt x="2209" y="1"/>
                      <a:pt x="1565" y="1"/>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7"/>
              <p:cNvSpPr/>
              <p:nvPr/>
            </p:nvSpPr>
            <p:spPr>
              <a:xfrm>
                <a:off x="4885726" y="2224082"/>
                <a:ext cx="200281" cy="171628"/>
              </a:xfrm>
              <a:custGeom>
                <a:rect b="b" l="l" r="r" t="t"/>
                <a:pathLst>
                  <a:path extrusionOk="0" h="2342" w="2733">
                    <a:moveTo>
                      <a:pt x="1565" y="0"/>
                    </a:moveTo>
                    <a:cubicBezTo>
                      <a:pt x="525" y="0"/>
                      <a:pt x="1" y="1258"/>
                      <a:pt x="742" y="1999"/>
                    </a:cubicBezTo>
                    <a:cubicBezTo>
                      <a:pt x="978" y="2235"/>
                      <a:pt x="1269" y="2341"/>
                      <a:pt x="1555" y="2341"/>
                    </a:cubicBezTo>
                    <a:cubicBezTo>
                      <a:pt x="2155" y="2341"/>
                      <a:pt x="2733" y="1873"/>
                      <a:pt x="2733" y="1168"/>
                    </a:cubicBezTo>
                    <a:cubicBezTo>
                      <a:pt x="2733" y="524"/>
                      <a:pt x="2209" y="0"/>
                      <a:pt x="1565" y="0"/>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7"/>
              <p:cNvSpPr/>
              <p:nvPr/>
            </p:nvSpPr>
            <p:spPr>
              <a:xfrm>
                <a:off x="4951022" y="2478083"/>
                <a:ext cx="200281" cy="171701"/>
              </a:xfrm>
              <a:custGeom>
                <a:rect b="b" l="l" r="r" t="t"/>
                <a:pathLst>
                  <a:path extrusionOk="0" h="2343" w="2733">
                    <a:moveTo>
                      <a:pt x="1565" y="0"/>
                    </a:moveTo>
                    <a:cubicBezTo>
                      <a:pt x="517" y="0"/>
                      <a:pt x="1" y="1258"/>
                      <a:pt x="734" y="1999"/>
                    </a:cubicBezTo>
                    <a:cubicBezTo>
                      <a:pt x="974" y="2236"/>
                      <a:pt x="1268" y="2343"/>
                      <a:pt x="1555" y="2343"/>
                    </a:cubicBezTo>
                    <a:cubicBezTo>
                      <a:pt x="2157" y="2343"/>
                      <a:pt x="2733" y="1877"/>
                      <a:pt x="2733" y="1168"/>
                    </a:cubicBezTo>
                    <a:cubicBezTo>
                      <a:pt x="2733" y="524"/>
                      <a:pt x="2209" y="0"/>
                      <a:pt x="1565" y="0"/>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7"/>
              <p:cNvSpPr/>
              <p:nvPr/>
            </p:nvSpPr>
            <p:spPr>
              <a:xfrm>
                <a:off x="4932921" y="2750184"/>
                <a:ext cx="200867" cy="171554"/>
              </a:xfrm>
              <a:custGeom>
                <a:rect b="b" l="l" r="r" t="t"/>
                <a:pathLst>
                  <a:path extrusionOk="0" h="2341" w="2741">
                    <a:moveTo>
                      <a:pt x="1565" y="0"/>
                    </a:moveTo>
                    <a:cubicBezTo>
                      <a:pt x="524" y="0"/>
                      <a:pt x="0" y="1258"/>
                      <a:pt x="742" y="1999"/>
                    </a:cubicBezTo>
                    <a:cubicBezTo>
                      <a:pt x="978" y="2235"/>
                      <a:pt x="1270" y="2341"/>
                      <a:pt x="1556" y="2341"/>
                    </a:cubicBezTo>
                    <a:cubicBezTo>
                      <a:pt x="2159" y="2341"/>
                      <a:pt x="2740" y="1873"/>
                      <a:pt x="2740" y="1168"/>
                    </a:cubicBezTo>
                    <a:cubicBezTo>
                      <a:pt x="2740" y="524"/>
                      <a:pt x="2216" y="0"/>
                      <a:pt x="1565" y="0"/>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7"/>
              <p:cNvSpPr/>
              <p:nvPr/>
            </p:nvSpPr>
            <p:spPr>
              <a:xfrm>
                <a:off x="4862129" y="2992605"/>
                <a:ext cx="200354" cy="171481"/>
              </a:xfrm>
              <a:custGeom>
                <a:rect b="b" l="l" r="r" t="t"/>
                <a:pathLst>
                  <a:path extrusionOk="0" h="2340" w="2734">
                    <a:moveTo>
                      <a:pt x="1565" y="1"/>
                    </a:moveTo>
                    <a:cubicBezTo>
                      <a:pt x="525" y="1"/>
                      <a:pt x="1" y="1258"/>
                      <a:pt x="734" y="1992"/>
                    </a:cubicBezTo>
                    <a:cubicBezTo>
                      <a:pt x="974" y="2232"/>
                      <a:pt x="1269" y="2339"/>
                      <a:pt x="1557" y="2339"/>
                    </a:cubicBezTo>
                    <a:cubicBezTo>
                      <a:pt x="2158" y="2339"/>
                      <a:pt x="2733" y="1872"/>
                      <a:pt x="2733" y="1168"/>
                    </a:cubicBezTo>
                    <a:cubicBezTo>
                      <a:pt x="2733" y="525"/>
                      <a:pt x="2209" y="1"/>
                      <a:pt x="1565" y="1"/>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7"/>
              <p:cNvSpPr/>
              <p:nvPr/>
            </p:nvSpPr>
            <p:spPr>
              <a:xfrm>
                <a:off x="4726115" y="3258697"/>
                <a:ext cx="200281" cy="171408"/>
              </a:xfrm>
              <a:custGeom>
                <a:rect b="b" l="l" r="r" t="t"/>
                <a:pathLst>
                  <a:path extrusionOk="0" h="2339" w="2733">
                    <a:moveTo>
                      <a:pt x="1565" y="0"/>
                    </a:moveTo>
                    <a:cubicBezTo>
                      <a:pt x="524" y="0"/>
                      <a:pt x="0" y="1258"/>
                      <a:pt x="741" y="1991"/>
                    </a:cubicBezTo>
                    <a:cubicBezTo>
                      <a:pt x="979" y="2232"/>
                      <a:pt x="1272" y="2339"/>
                      <a:pt x="1559" y="2339"/>
                    </a:cubicBezTo>
                    <a:cubicBezTo>
                      <a:pt x="2158" y="2339"/>
                      <a:pt x="2733" y="1871"/>
                      <a:pt x="2733" y="1168"/>
                    </a:cubicBezTo>
                    <a:cubicBezTo>
                      <a:pt x="2733" y="524"/>
                      <a:pt x="2209" y="0"/>
                      <a:pt x="1565" y="0"/>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7"/>
              <p:cNvSpPr/>
              <p:nvPr/>
            </p:nvSpPr>
            <p:spPr>
              <a:xfrm>
                <a:off x="4214303" y="1966784"/>
                <a:ext cx="200281" cy="171628"/>
              </a:xfrm>
              <a:custGeom>
                <a:rect b="b" l="l" r="r" t="t"/>
                <a:pathLst>
                  <a:path extrusionOk="0" h="2342" w="2733">
                    <a:moveTo>
                      <a:pt x="1168" y="1"/>
                    </a:moveTo>
                    <a:cubicBezTo>
                      <a:pt x="524" y="1"/>
                      <a:pt x="0" y="525"/>
                      <a:pt x="0" y="1168"/>
                    </a:cubicBezTo>
                    <a:cubicBezTo>
                      <a:pt x="0" y="1874"/>
                      <a:pt x="578" y="2341"/>
                      <a:pt x="1181" y="2341"/>
                    </a:cubicBezTo>
                    <a:cubicBezTo>
                      <a:pt x="1468" y="2341"/>
                      <a:pt x="1760" y="2236"/>
                      <a:pt x="1999" y="1999"/>
                    </a:cubicBezTo>
                    <a:cubicBezTo>
                      <a:pt x="2733" y="1258"/>
                      <a:pt x="2209" y="1"/>
                      <a:pt x="1168" y="1"/>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317" name="Google Shape;317;p17"/>
              <p:cNvSpPr/>
              <p:nvPr/>
            </p:nvSpPr>
            <p:spPr>
              <a:xfrm>
                <a:off x="4057403" y="2224082"/>
                <a:ext cx="171774" cy="171188"/>
              </a:xfrm>
              <a:custGeom>
                <a:rect b="b" l="l" r="r" t="t"/>
                <a:pathLst>
                  <a:path extrusionOk="0" h="2336" w="2344">
                    <a:moveTo>
                      <a:pt x="1176" y="0"/>
                    </a:moveTo>
                    <a:cubicBezTo>
                      <a:pt x="524" y="0"/>
                      <a:pt x="0" y="524"/>
                      <a:pt x="0" y="1168"/>
                    </a:cubicBezTo>
                    <a:cubicBezTo>
                      <a:pt x="0" y="1812"/>
                      <a:pt x="524" y="2336"/>
                      <a:pt x="1176" y="2336"/>
                    </a:cubicBezTo>
                    <a:cubicBezTo>
                      <a:pt x="1819" y="2336"/>
                      <a:pt x="2343" y="1812"/>
                      <a:pt x="2343" y="1168"/>
                    </a:cubicBezTo>
                    <a:cubicBezTo>
                      <a:pt x="2343" y="524"/>
                      <a:pt x="1819" y="0"/>
                      <a:pt x="1176" y="0"/>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318" name="Google Shape;318;p17"/>
              <p:cNvSpPr/>
              <p:nvPr/>
            </p:nvSpPr>
            <p:spPr>
              <a:xfrm>
                <a:off x="3992694" y="2478083"/>
                <a:ext cx="200281" cy="171701"/>
              </a:xfrm>
              <a:custGeom>
                <a:rect b="b" l="l" r="r" t="t"/>
                <a:pathLst>
                  <a:path extrusionOk="0" h="2343" w="2733">
                    <a:moveTo>
                      <a:pt x="1168" y="0"/>
                    </a:moveTo>
                    <a:cubicBezTo>
                      <a:pt x="524" y="0"/>
                      <a:pt x="0" y="524"/>
                      <a:pt x="0" y="1168"/>
                    </a:cubicBezTo>
                    <a:cubicBezTo>
                      <a:pt x="0" y="1877"/>
                      <a:pt x="576" y="2343"/>
                      <a:pt x="1175" y="2343"/>
                    </a:cubicBezTo>
                    <a:cubicBezTo>
                      <a:pt x="1462" y="2343"/>
                      <a:pt x="1754" y="2236"/>
                      <a:pt x="1991" y="1999"/>
                    </a:cubicBezTo>
                    <a:cubicBezTo>
                      <a:pt x="2732" y="1258"/>
                      <a:pt x="2208" y="0"/>
                      <a:pt x="1168" y="0"/>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319" name="Google Shape;319;p17"/>
              <p:cNvSpPr/>
              <p:nvPr/>
            </p:nvSpPr>
            <p:spPr>
              <a:xfrm>
                <a:off x="4010209" y="2750184"/>
                <a:ext cx="200281" cy="171554"/>
              </a:xfrm>
              <a:custGeom>
                <a:rect b="b" l="l" r="r" t="t"/>
                <a:pathLst>
                  <a:path extrusionOk="0" h="2341" w="2733">
                    <a:moveTo>
                      <a:pt x="1168" y="0"/>
                    </a:moveTo>
                    <a:cubicBezTo>
                      <a:pt x="525" y="0"/>
                      <a:pt x="1" y="524"/>
                      <a:pt x="1" y="1168"/>
                    </a:cubicBezTo>
                    <a:cubicBezTo>
                      <a:pt x="1" y="1873"/>
                      <a:pt x="578" y="2341"/>
                      <a:pt x="1181" y="2341"/>
                    </a:cubicBezTo>
                    <a:cubicBezTo>
                      <a:pt x="1468" y="2341"/>
                      <a:pt x="1760" y="2235"/>
                      <a:pt x="1999" y="1999"/>
                    </a:cubicBezTo>
                    <a:cubicBezTo>
                      <a:pt x="2733" y="1258"/>
                      <a:pt x="2216"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7"/>
              <p:cNvSpPr/>
              <p:nvPr/>
            </p:nvSpPr>
            <p:spPr>
              <a:xfrm>
                <a:off x="4081000" y="2992605"/>
                <a:ext cx="200794" cy="171481"/>
              </a:xfrm>
              <a:custGeom>
                <a:rect b="b" l="l" r="r" t="t"/>
                <a:pathLst>
                  <a:path extrusionOk="0" h="2340" w="2740">
                    <a:moveTo>
                      <a:pt x="1175" y="1"/>
                    </a:moveTo>
                    <a:cubicBezTo>
                      <a:pt x="524" y="1"/>
                      <a:pt x="0" y="525"/>
                      <a:pt x="0" y="1168"/>
                    </a:cubicBezTo>
                    <a:cubicBezTo>
                      <a:pt x="0" y="1872"/>
                      <a:pt x="578" y="2339"/>
                      <a:pt x="1180" y="2339"/>
                    </a:cubicBezTo>
                    <a:cubicBezTo>
                      <a:pt x="1468" y="2339"/>
                      <a:pt x="1761" y="2232"/>
                      <a:pt x="1999" y="1992"/>
                    </a:cubicBezTo>
                    <a:cubicBezTo>
                      <a:pt x="2740" y="1258"/>
                      <a:pt x="2216" y="1"/>
                      <a:pt x="1175" y="1"/>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17"/>
              <p:cNvSpPr/>
              <p:nvPr/>
            </p:nvSpPr>
            <p:spPr>
              <a:xfrm>
                <a:off x="4217015" y="3258697"/>
                <a:ext cx="200281" cy="171408"/>
              </a:xfrm>
              <a:custGeom>
                <a:rect b="b" l="l" r="r" t="t"/>
                <a:pathLst>
                  <a:path extrusionOk="0" h="2339" w="2733">
                    <a:moveTo>
                      <a:pt x="1168" y="0"/>
                    </a:moveTo>
                    <a:cubicBezTo>
                      <a:pt x="525" y="0"/>
                      <a:pt x="1" y="524"/>
                      <a:pt x="1" y="1168"/>
                    </a:cubicBezTo>
                    <a:cubicBezTo>
                      <a:pt x="1" y="1871"/>
                      <a:pt x="579" y="2339"/>
                      <a:pt x="1180" y="2339"/>
                    </a:cubicBezTo>
                    <a:cubicBezTo>
                      <a:pt x="1468" y="2339"/>
                      <a:pt x="1762" y="2232"/>
                      <a:pt x="1999" y="1991"/>
                    </a:cubicBezTo>
                    <a:cubicBezTo>
                      <a:pt x="2733" y="1258"/>
                      <a:pt x="2216"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7"/>
              <p:cNvSpPr/>
              <p:nvPr/>
            </p:nvSpPr>
            <p:spPr>
              <a:xfrm>
                <a:off x="4757920" y="3781501"/>
                <a:ext cx="171774" cy="171774"/>
              </a:xfrm>
              <a:custGeom>
                <a:rect b="b" l="l" r="r" t="t"/>
                <a:pathLst>
                  <a:path extrusionOk="0" h="2344" w="2344">
                    <a:moveTo>
                      <a:pt x="1168" y="0"/>
                    </a:moveTo>
                    <a:cubicBezTo>
                      <a:pt x="525" y="0"/>
                      <a:pt x="1" y="524"/>
                      <a:pt x="1" y="1175"/>
                    </a:cubicBezTo>
                    <a:cubicBezTo>
                      <a:pt x="1" y="1819"/>
                      <a:pt x="525" y="2343"/>
                      <a:pt x="1168" y="2343"/>
                    </a:cubicBezTo>
                    <a:cubicBezTo>
                      <a:pt x="1820" y="2343"/>
                      <a:pt x="2344" y="1819"/>
                      <a:pt x="2344" y="1175"/>
                    </a:cubicBezTo>
                    <a:cubicBezTo>
                      <a:pt x="2344" y="524"/>
                      <a:pt x="1820"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7"/>
              <p:cNvSpPr/>
              <p:nvPr/>
            </p:nvSpPr>
            <p:spPr>
              <a:xfrm>
                <a:off x="4885726" y="4038726"/>
                <a:ext cx="200281" cy="171774"/>
              </a:xfrm>
              <a:custGeom>
                <a:rect b="b" l="l" r="r" t="t"/>
                <a:pathLst>
                  <a:path extrusionOk="0" h="2344" w="2733">
                    <a:moveTo>
                      <a:pt x="1565" y="1"/>
                    </a:moveTo>
                    <a:cubicBezTo>
                      <a:pt x="525" y="1"/>
                      <a:pt x="1" y="1258"/>
                      <a:pt x="742" y="2000"/>
                    </a:cubicBezTo>
                    <a:cubicBezTo>
                      <a:pt x="979" y="2237"/>
                      <a:pt x="1271" y="2343"/>
                      <a:pt x="1558" y="2343"/>
                    </a:cubicBezTo>
                    <a:cubicBezTo>
                      <a:pt x="2157" y="2343"/>
                      <a:pt x="2733" y="1878"/>
                      <a:pt x="2733" y="1169"/>
                    </a:cubicBezTo>
                    <a:cubicBezTo>
                      <a:pt x="2733" y="525"/>
                      <a:pt x="2209" y="1"/>
                      <a:pt x="1565" y="1"/>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7"/>
              <p:cNvSpPr/>
              <p:nvPr/>
            </p:nvSpPr>
            <p:spPr>
              <a:xfrm>
                <a:off x="4225809" y="3781501"/>
                <a:ext cx="200867" cy="171994"/>
              </a:xfrm>
              <a:custGeom>
                <a:rect b="b" l="l" r="r" t="t"/>
                <a:pathLst>
                  <a:path extrusionOk="0" h="2347" w="2741">
                    <a:moveTo>
                      <a:pt x="1176" y="0"/>
                    </a:moveTo>
                    <a:cubicBezTo>
                      <a:pt x="524" y="0"/>
                      <a:pt x="0" y="524"/>
                      <a:pt x="0" y="1175"/>
                    </a:cubicBezTo>
                    <a:cubicBezTo>
                      <a:pt x="0" y="1879"/>
                      <a:pt x="579" y="2346"/>
                      <a:pt x="1180" y="2346"/>
                    </a:cubicBezTo>
                    <a:cubicBezTo>
                      <a:pt x="1468" y="2346"/>
                      <a:pt x="1761" y="2239"/>
                      <a:pt x="1999" y="1999"/>
                    </a:cubicBezTo>
                    <a:cubicBezTo>
                      <a:pt x="2740" y="1265"/>
                      <a:pt x="2216" y="0"/>
                      <a:pt x="1176" y="0"/>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7"/>
              <p:cNvSpPr/>
              <p:nvPr/>
            </p:nvSpPr>
            <p:spPr>
              <a:xfrm>
                <a:off x="4069495" y="4038726"/>
                <a:ext cx="200281" cy="171774"/>
              </a:xfrm>
              <a:custGeom>
                <a:rect b="b" l="l" r="r" t="t"/>
                <a:pathLst>
                  <a:path extrusionOk="0" h="2344" w="2733">
                    <a:moveTo>
                      <a:pt x="1168" y="1"/>
                    </a:moveTo>
                    <a:cubicBezTo>
                      <a:pt x="524" y="1"/>
                      <a:pt x="0" y="525"/>
                      <a:pt x="0" y="1169"/>
                    </a:cubicBezTo>
                    <a:cubicBezTo>
                      <a:pt x="0" y="1878"/>
                      <a:pt x="576" y="2343"/>
                      <a:pt x="1177" y="2343"/>
                    </a:cubicBezTo>
                    <a:cubicBezTo>
                      <a:pt x="1465" y="2343"/>
                      <a:pt x="1759" y="2237"/>
                      <a:pt x="1999" y="2000"/>
                    </a:cubicBezTo>
                    <a:cubicBezTo>
                      <a:pt x="2732" y="1258"/>
                      <a:pt x="2208" y="1"/>
                      <a:pt x="1168" y="1"/>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7"/>
              <p:cNvSpPr/>
              <p:nvPr/>
            </p:nvSpPr>
            <p:spPr>
              <a:xfrm>
                <a:off x="4395313" y="1667275"/>
                <a:ext cx="313869" cy="268361"/>
              </a:xfrm>
              <a:custGeom>
                <a:rect b="b" l="l" r="r" t="t"/>
                <a:pathLst>
                  <a:path extrusionOk="0" h="3662" w="4283">
                    <a:moveTo>
                      <a:pt x="2448" y="0"/>
                    </a:moveTo>
                    <a:cubicBezTo>
                      <a:pt x="816" y="0"/>
                      <a:pt x="1" y="1969"/>
                      <a:pt x="1153" y="3122"/>
                    </a:cubicBezTo>
                    <a:cubicBezTo>
                      <a:pt x="1526" y="3495"/>
                      <a:pt x="1985" y="3662"/>
                      <a:pt x="2435" y="3662"/>
                    </a:cubicBezTo>
                    <a:cubicBezTo>
                      <a:pt x="3378" y="3662"/>
                      <a:pt x="4282" y="2931"/>
                      <a:pt x="4282" y="1827"/>
                    </a:cubicBezTo>
                    <a:cubicBezTo>
                      <a:pt x="4282" y="816"/>
                      <a:pt x="3459" y="0"/>
                      <a:pt x="2448" y="0"/>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327" name="Google Shape;327;p17"/>
              <p:cNvSpPr/>
              <p:nvPr/>
            </p:nvSpPr>
            <p:spPr>
              <a:xfrm>
                <a:off x="4429317" y="3478694"/>
                <a:ext cx="294669" cy="268434"/>
              </a:xfrm>
              <a:custGeom>
                <a:rect b="b" l="l" r="r" t="t"/>
                <a:pathLst>
                  <a:path extrusionOk="0" h="3663" w="4021">
                    <a:moveTo>
                      <a:pt x="2011" y="0"/>
                    </a:moveTo>
                    <a:cubicBezTo>
                      <a:pt x="1543" y="0"/>
                      <a:pt x="1075" y="180"/>
                      <a:pt x="719" y="539"/>
                    </a:cubicBezTo>
                    <a:cubicBezTo>
                      <a:pt x="1" y="1250"/>
                      <a:pt x="1" y="2410"/>
                      <a:pt x="719" y="3129"/>
                    </a:cubicBezTo>
                    <a:cubicBezTo>
                      <a:pt x="1075" y="3485"/>
                      <a:pt x="1543" y="3662"/>
                      <a:pt x="2011" y="3662"/>
                    </a:cubicBezTo>
                    <a:cubicBezTo>
                      <a:pt x="2480" y="3662"/>
                      <a:pt x="2950" y="3485"/>
                      <a:pt x="3309" y="3129"/>
                    </a:cubicBezTo>
                    <a:cubicBezTo>
                      <a:pt x="4020" y="2410"/>
                      <a:pt x="4020" y="1250"/>
                      <a:pt x="3309" y="539"/>
                    </a:cubicBezTo>
                    <a:cubicBezTo>
                      <a:pt x="2950" y="180"/>
                      <a:pt x="2480" y="0"/>
                      <a:pt x="2011" y="0"/>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7"/>
              <p:cNvSpPr/>
              <p:nvPr/>
            </p:nvSpPr>
            <p:spPr>
              <a:xfrm>
                <a:off x="4201112" y="2281683"/>
                <a:ext cx="380776" cy="53276"/>
              </a:xfrm>
              <a:custGeom>
                <a:rect b="b" l="l" r="r" t="t"/>
                <a:pathLst>
                  <a:path extrusionOk="0" h="727" w="5196">
                    <a:moveTo>
                      <a:pt x="1" y="0"/>
                    </a:moveTo>
                    <a:lnTo>
                      <a:pt x="1" y="726"/>
                    </a:lnTo>
                    <a:lnTo>
                      <a:pt x="5196" y="726"/>
                    </a:lnTo>
                    <a:lnTo>
                      <a:pt x="5196" y="0"/>
                    </a:ln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329" name="Google Shape;329;p17"/>
              <p:cNvSpPr/>
              <p:nvPr/>
            </p:nvSpPr>
            <p:spPr>
              <a:xfrm>
                <a:off x="4563206" y="2281683"/>
                <a:ext cx="381289" cy="53276"/>
              </a:xfrm>
              <a:custGeom>
                <a:rect b="b" l="l" r="r" t="t"/>
                <a:pathLst>
                  <a:path extrusionOk="0" h="727" w="5203">
                    <a:moveTo>
                      <a:pt x="0" y="0"/>
                    </a:moveTo>
                    <a:lnTo>
                      <a:pt x="0" y="726"/>
                    </a:lnTo>
                    <a:lnTo>
                      <a:pt x="5203" y="726"/>
                    </a:lnTo>
                    <a:lnTo>
                      <a:pt x="5203" y="0"/>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7"/>
              <p:cNvSpPr/>
              <p:nvPr/>
            </p:nvSpPr>
            <p:spPr>
              <a:xfrm>
                <a:off x="4143511" y="2543305"/>
                <a:ext cx="444971" cy="53350"/>
              </a:xfrm>
              <a:custGeom>
                <a:rect b="b" l="l" r="r" t="t"/>
                <a:pathLst>
                  <a:path extrusionOk="0" h="728" w="6072">
                    <a:moveTo>
                      <a:pt x="1" y="1"/>
                    </a:moveTo>
                    <a:lnTo>
                      <a:pt x="1" y="727"/>
                    </a:lnTo>
                    <a:lnTo>
                      <a:pt x="6071" y="727"/>
                    </a:lnTo>
                    <a:lnTo>
                      <a:pt x="6071" y="1"/>
                    </a:ln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331" name="Google Shape;331;p17"/>
              <p:cNvSpPr/>
              <p:nvPr/>
            </p:nvSpPr>
            <p:spPr>
              <a:xfrm>
                <a:off x="4567016" y="2543305"/>
                <a:ext cx="445484" cy="53350"/>
              </a:xfrm>
              <a:custGeom>
                <a:rect b="b" l="l" r="r" t="t"/>
                <a:pathLst>
                  <a:path extrusionOk="0" h="728" w="6079">
                    <a:moveTo>
                      <a:pt x="1" y="1"/>
                    </a:moveTo>
                    <a:lnTo>
                      <a:pt x="1" y="727"/>
                    </a:lnTo>
                    <a:lnTo>
                      <a:pt x="6079" y="727"/>
                    </a:lnTo>
                    <a:lnTo>
                      <a:pt x="6079" y="1"/>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7"/>
              <p:cNvSpPr/>
              <p:nvPr/>
            </p:nvSpPr>
            <p:spPr>
              <a:xfrm>
                <a:off x="4143511" y="3057388"/>
                <a:ext cx="444971" cy="53276"/>
              </a:xfrm>
              <a:custGeom>
                <a:rect b="b" l="l" r="r" t="t"/>
                <a:pathLst>
                  <a:path extrusionOk="0" h="727" w="6072">
                    <a:moveTo>
                      <a:pt x="1" y="0"/>
                    </a:moveTo>
                    <a:lnTo>
                      <a:pt x="1" y="726"/>
                    </a:lnTo>
                    <a:lnTo>
                      <a:pt x="6071" y="726"/>
                    </a:lnTo>
                    <a:lnTo>
                      <a:pt x="6071" y="0"/>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7"/>
              <p:cNvSpPr/>
              <p:nvPr/>
            </p:nvSpPr>
            <p:spPr>
              <a:xfrm>
                <a:off x="4567016" y="3057388"/>
                <a:ext cx="445484" cy="53276"/>
              </a:xfrm>
              <a:custGeom>
                <a:rect b="b" l="l" r="r" t="t"/>
                <a:pathLst>
                  <a:path extrusionOk="0" h="727" w="6079">
                    <a:moveTo>
                      <a:pt x="1" y="0"/>
                    </a:moveTo>
                    <a:lnTo>
                      <a:pt x="1" y="726"/>
                    </a:lnTo>
                    <a:lnTo>
                      <a:pt x="6079" y="726"/>
                    </a:lnTo>
                    <a:lnTo>
                      <a:pt x="6079" y="0"/>
                    </a:ln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17"/>
              <p:cNvSpPr/>
              <p:nvPr/>
            </p:nvSpPr>
            <p:spPr>
              <a:xfrm>
                <a:off x="4143511" y="2791296"/>
                <a:ext cx="444971" cy="53276"/>
              </a:xfrm>
              <a:custGeom>
                <a:rect b="b" l="l" r="r" t="t"/>
                <a:pathLst>
                  <a:path extrusionOk="0" h="727" w="6072">
                    <a:moveTo>
                      <a:pt x="1" y="0"/>
                    </a:moveTo>
                    <a:lnTo>
                      <a:pt x="1" y="727"/>
                    </a:lnTo>
                    <a:lnTo>
                      <a:pt x="6071" y="727"/>
                    </a:lnTo>
                    <a:lnTo>
                      <a:pt x="6071" y="0"/>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7"/>
              <p:cNvSpPr/>
              <p:nvPr/>
            </p:nvSpPr>
            <p:spPr>
              <a:xfrm>
                <a:off x="4567016" y="2791296"/>
                <a:ext cx="445484" cy="53276"/>
              </a:xfrm>
              <a:custGeom>
                <a:rect b="b" l="l" r="r" t="t"/>
                <a:pathLst>
                  <a:path extrusionOk="0" h="727" w="6079">
                    <a:moveTo>
                      <a:pt x="1" y="0"/>
                    </a:moveTo>
                    <a:lnTo>
                      <a:pt x="1" y="727"/>
                    </a:lnTo>
                    <a:lnTo>
                      <a:pt x="6079" y="727"/>
                    </a:lnTo>
                    <a:lnTo>
                      <a:pt x="6079" y="0"/>
                    </a:ln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7"/>
              <p:cNvSpPr/>
              <p:nvPr/>
            </p:nvSpPr>
            <p:spPr>
              <a:xfrm>
                <a:off x="4270218" y="2028782"/>
                <a:ext cx="310571" cy="53276"/>
              </a:xfrm>
              <a:custGeom>
                <a:rect b="b" l="l" r="r" t="t"/>
                <a:pathLst>
                  <a:path extrusionOk="0" h="727" w="4238">
                    <a:moveTo>
                      <a:pt x="1" y="0"/>
                    </a:moveTo>
                    <a:lnTo>
                      <a:pt x="1" y="727"/>
                    </a:lnTo>
                    <a:lnTo>
                      <a:pt x="4238" y="727"/>
                    </a:lnTo>
                    <a:lnTo>
                      <a:pt x="4238" y="0"/>
                    </a:ln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337" name="Google Shape;337;p17"/>
              <p:cNvSpPr/>
              <p:nvPr/>
            </p:nvSpPr>
            <p:spPr>
              <a:xfrm>
                <a:off x="4565917" y="2028782"/>
                <a:ext cx="310571" cy="53276"/>
              </a:xfrm>
              <a:custGeom>
                <a:rect b="b" l="l" r="r" t="t"/>
                <a:pathLst>
                  <a:path extrusionOk="0" h="727" w="4238">
                    <a:moveTo>
                      <a:pt x="1" y="0"/>
                    </a:moveTo>
                    <a:lnTo>
                      <a:pt x="1" y="727"/>
                    </a:lnTo>
                    <a:lnTo>
                      <a:pt x="4237" y="727"/>
                    </a:lnTo>
                    <a:lnTo>
                      <a:pt x="4237" y="0"/>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7"/>
              <p:cNvSpPr/>
              <p:nvPr/>
            </p:nvSpPr>
            <p:spPr>
              <a:xfrm>
                <a:off x="4270218" y="3319010"/>
                <a:ext cx="310571" cy="53276"/>
              </a:xfrm>
              <a:custGeom>
                <a:rect b="b" l="l" r="r" t="t"/>
                <a:pathLst>
                  <a:path extrusionOk="0" h="727" w="4238">
                    <a:moveTo>
                      <a:pt x="1" y="1"/>
                    </a:moveTo>
                    <a:lnTo>
                      <a:pt x="1" y="727"/>
                    </a:lnTo>
                    <a:lnTo>
                      <a:pt x="4238" y="727"/>
                    </a:lnTo>
                    <a:lnTo>
                      <a:pt x="4238" y="1"/>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17"/>
              <p:cNvSpPr/>
              <p:nvPr/>
            </p:nvSpPr>
            <p:spPr>
              <a:xfrm>
                <a:off x="4565917" y="3319010"/>
                <a:ext cx="310571" cy="53276"/>
              </a:xfrm>
              <a:custGeom>
                <a:rect b="b" l="l" r="r" t="t"/>
                <a:pathLst>
                  <a:path extrusionOk="0" h="727" w="4238">
                    <a:moveTo>
                      <a:pt x="1" y="1"/>
                    </a:moveTo>
                    <a:lnTo>
                      <a:pt x="1" y="727"/>
                    </a:lnTo>
                    <a:lnTo>
                      <a:pt x="4237" y="727"/>
                    </a:lnTo>
                    <a:lnTo>
                      <a:pt x="4237" y="1"/>
                    </a:ln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17"/>
              <p:cNvSpPr/>
              <p:nvPr/>
            </p:nvSpPr>
            <p:spPr>
              <a:xfrm>
                <a:off x="4567016" y="4099625"/>
                <a:ext cx="445484" cy="52763"/>
              </a:xfrm>
              <a:custGeom>
                <a:rect b="b" l="l" r="r" t="t"/>
                <a:pathLst>
                  <a:path extrusionOk="0" h="720" w="6079">
                    <a:moveTo>
                      <a:pt x="1" y="1"/>
                    </a:moveTo>
                    <a:lnTo>
                      <a:pt x="1" y="719"/>
                    </a:lnTo>
                    <a:lnTo>
                      <a:pt x="6079" y="719"/>
                    </a:lnTo>
                    <a:lnTo>
                      <a:pt x="6079" y="1"/>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7"/>
              <p:cNvSpPr/>
              <p:nvPr/>
            </p:nvSpPr>
            <p:spPr>
              <a:xfrm>
                <a:off x="4143511" y="4099625"/>
                <a:ext cx="444971" cy="52763"/>
              </a:xfrm>
              <a:custGeom>
                <a:rect b="b" l="l" r="r" t="t"/>
                <a:pathLst>
                  <a:path extrusionOk="0" h="720" w="6072">
                    <a:moveTo>
                      <a:pt x="1" y="1"/>
                    </a:moveTo>
                    <a:lnTo>
                      <a:pt x="1" y="719"/>
                    </a:lnTo>
                    <a:lnTo>
                      <a:pt x="6071" y="719"/>
                    </a:lnTo>
                    <a:lnTo>
                      <a:pt x="6071" y="1"/>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17"/>
              <p:cNvSpPr/>
              <p:nvPr/>
            </p:nvSpPr>
            <p:spPr>
              <a:xfrm>
                <a:off x="4574711" y="3838003"/>
                <a:ext cx="310571" cy="53276"/>
              </a:xfrm>
              <a:custGeom>
                <a:rect b="b" l="l" r="r" t="t"/>
                <a:pathLst>
                  <a:path extrusionOk="0" h="727" w="4238">
                    <a:moveTo>
                      <a:pt x="0" y="0"/>
                    </a:moveTo>
                    <a:lnTo>
                      <a:pt x="0" y="726"/>
                    </a:lnTo>
                    <a:lnTo>
                      <a:pt x="4237" y="726"/>
                    </a:lnTo>
                    <a:lnTo>
                      <a:pt x="4237" y="0"/>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17"/>
              <p:cNvSpPr/>
              <p:nvPr/>
            </p:nvSpPr>
            <p:spPr>
              <a:xfrm>
                <a:off x="4279012" y="3838003"/>
                <a:ext cx="310571" cy="53276"/>
              </a:xfrm>
              <a:custGeom>
                <a:rect b="b" l="l" r="r" t="t"/>
                <a:pathLst>
                  <a:path extrusionOk="0" h="727" w="4238">
                    <a:moveTo>
                      <a:pt x="1" y="0"/>
                    </a:moveTo>
                    <a:lnTo>
                      <a:pt x="1" y="726"/>
                    </a:lnTo>
                    <a:lnTo>
                      <a:pt x="4237" y="726"/>
                    </a:lnTo>
                    <a:lnTo>
                      <a:pt x="4237" y="0"/>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4" name="Google Shape;344;p17"/>
            <p:cNvGrpSpPr/>
            <p:nvPr/>
          </p:nvGrpSpPr>
          <p:grpSpPr>
            <a:xfrm>
              <a:off x="127351" y="4159605"/>
              <a:ext cx="613331" cy="297113"/>
              <a:chOff x="4379450" y="1472663"/>
              <a:chExt cx="3161500" cy="1531513"/>
            </a:xfrm>
          </p:grpSpPr>
          <p:pic>
            <p:nvPicPr>
              <p:cNvPr id="345" name="Google Shape;345;p17"/>
              <p:cNvPicPr preferRelativeResize="0"/>
              <p:nvPr/>
            </p:nvPicPr>
            <p:blipFill>
              <a:blip r:embed="rId6">
                <a:alphaModFix/>
              </a:blip>
              <a:stretch>
                <a:fillRect/>
              </a:stretch>
            </p:blipFill>
            <p:spPr>
              <a:xfrm>
                <a:off x="5940750" y="1651625"/>
                <a:ext cx="1600200" cy="1352550"/>
              </a:xfrm>
              <a:prstGeom prst="rect">
                <a:avLst/>
              </a:prstGeom>
              <a:noFill/>
              <a:ln>
                <a:noFill/>
              </a:ln>
            </p:spPr>
          </p:pic>
          <p:pic>
            <p:nvPicPr>
              <p:cNvPr id="346" name="Google Shape;346;p17"/>
              <p:cNvPicPr preferRelativeResize="0"/>
              <p:nvPr/>
            </p:nvPicPr>
            <p:blipFill>
              <a:blip r:embed="rId7">
                <a:alphaModFix/>
              </a:blip>
              <a:stretch>
                <a:fillRect/>
              </a:stretch>
            </p:blipFill>
            <p:spPr>
              <a:xfrm>
                <a:off x="4379450" y="1472663"/>
                <a:ext cx="1466850" cy="1171575"/>
              </a:xfrm>
              <a:prstGeom prst="rect">
                <a:avLst/>
              </a:prstGeom>
              <a:noFill/>
              <a:ln>
                <a:noFill/>
              </a:ln>
            </p:spPr>
          </p:pic>
        </p:grpSp>
        <p:sp>
          <p:nvSpPr>
            <p:cNvPr id="347" name="Google Shape;347;p17"/>
            <p:cNvSpPr/>
            <p:nvPr/>
          </p:nvSpPr>
          <p:spPr>
            <a:xfrm rot="-4212067">
              <a:off x="296686" y="4246825"/>
              <a:ext cx="247107" cy="469838"/>
            </a:xfrm>
            <a:prstGeom prst="chord">
              <a:avLst>
                <a:gd fmla="val 5072480" name="adj1"/>
                <a:gd fmla="val 13876752" name="adj2"/>
              </a:avLst>
            </a:prstGeom>
            <a:solidFill>
              <a:srgbClr val="191919"/>
            </a:solid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17"/>
            <p:cNvSpPr/>
            <p:nvPr/>
          </p:nvSpPr>
          <p:spPr>
            <a:xfrm>
              <a:off x="267183" y="4526945"/>
              <a:ext cx="377100" cy="8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17"/>
            <p:cNvSpPr/>
            <p:nvPr/>
          </p:nvSpPr>
          <p:spPr>
            <a:xfrm rot="5981327">
              <a:off x="601678" y="4078145"/>
              <a:ext cx="62390" cy="218640"/>
            </a:xfrm>
            <a:prstGeom prst="moon">
              <a:avLst>
                <a:gd fmla="val 34344" name="adj"/>
              </a:avLst>
            </a:prstGeom>
            <a:solidFill>
              <a:srgbClr val="191919"/>
            </a:solid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17"/>
            <p:cNvSpPr/>
            <p:nvPr/>
          </p:nvSpPr>
          <p:spPr>
            <a:xfrm flipH="1" rot="-6049381">
              <a:off x="198496" y="4027161"/>
              <a:ext cx="62308" cy="214277"/>
            </a:xfrm>
            <a:prstGeom prst="moon">
              <a:avLst>
                <a:gd fmla="val 34344" name="adj"/>
              </a:avLst>
            </a:prstGeom>
            <a:solidFill>
              <a:srgbClr val="191919"/>
            </a:solid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pic>
        <p:nvPicPr>
          <p:cNvPr id="355" name="Google Shape;355;p18"/>
          <p:cNvPicPr preferRelativeResize="0"/>
          <p:nvPr/>
        </p:nvPicPr>
        <p:blipFill rotWithShape="1">
          <a:blip r:embed="rId3">
            <a:alphaModFix/>
          </a:blip>
          <a:srcRect b="25197" l="39858" r="8974" t="12075"/>
          <a:stretch/>
        </p:blipFill>
        <p:spPr>
          <a:xfrm>
            <a:off x="3341075" y="644775"/>
            <a:ext cx="5817324" cy="3276001"/>
          </a:xfrm>
          <a:prstGeom prst="rect">
            <a:avLst/>
          </a:prstGeom>
          <a:noFill/>
          <a:ln>
            <a:noFill/>
          </a:ln>
        </p:spPr>
      </p:pic>
      <p:pic>
        <p:nvPicPr>
          <p:cNvPr id="356" name="Google Shape;356;p18"/>
          <p:cNvPicPr preferRelativeResize="0"/>
          <p:nvPr/>
        </p:nvPicPr>
        <p:blipFill rotWithShape="1">
          <a:blip r:embed="rId3">
            <a:alphaModFix/>
          </a:blip>
          <a:srcRect b="25197" l="47902" r="44055" t="12075"/>
          <a:stretch/>
        </p:blipFill>
        <p:spPr>
          <a:xfrm>
            <a:off x="2426675" y="644775"/>
            <a:ext cx="914401" cy="3276001"/>
          </a:xfrm>
          <a:prstGeom prst="rect">
            <a:avLst/>
          </a:prstGeom>
          <a:noFill/>
          <a:ln>
            <a:noFill/>
          </a:ln>
        </p:spPr>
      </p:pic>
      <p:pic>
        <p:nvPicPr>
          <p:cNvPr id="357" name="Google Shape;357;p18"/>
          <p:cNvPicPr preferRelativeResize="0"/>
          <p:nvPr/>
        </p:nvPicPr>
        <p:blipFill rotWithShape="1">
          <a:blip r:embed="rId3">
            <a:alphaModFix/>
          </a:blip>
          <a:srcRect b="25197" l="47902" r="44055" t="12075"/>
          <a:stretch/>
        </p:blipFill>
        <p:spPr>
          <a:xfrm>
            <a:off x="1512275" y="644775"/>
            <a:ext cx="914401" cy="3276001"/>
          </a:xfrm>
          <a:prstGeom prst="rect">
            <a:avLst/>
          </a:prstGeom>
          <a:noFill/>
          <a:ln>
            <a:noFill/>
          </a:ln>
        </p:spPr>
      </p:pic>
      <p:pic>
        <p:nvPicPr>
          <p:cNvPr id="358" name="Google Shape;358;p18"/>
          <p:cNvPicPr preferRelativeResize="0"/>
          <p:nvPr/>
        </p:nvPicPr>
        <p:blipFill rotWithShape="1">
          <a:blip r:embed="rId3">
            <a:alphaModFix/>
          </a:blip>
          <a:srcRect b="25197" l="47902" r="44055" t="12075"/>
          <a:stretch/>
        </p:blipFill>
        <p:spPr>
          <a:xfrm>
            <a:off x="597875" y="644775"/>
            <a:ext cx="914401" cy="3276001"/>
          </a:xfrm>
          <a:prstGeom prst="rect">
            <a:avLst/>
          </a:prstGeom>
          <a:noFill/>
          <a:ln>
            <a:noFill/>
          </a:ln>
        </p:spPr>
      </p:pic>
      <p:pic>
        <p:nvPicPr>
          <p:cNvPr id="359" name="Google Shape;359;p18"/>
          <p:cNvPicPr preferRelativeResize="0"/>
          <p:nvPr/>
        </p:nvPicPr>
        <p:blipFill rotWithShape="1">
          <a:blip r:embed="rId3">
            <a:alphaModFix/>
          </a:blip>
          <a:srcRect b="25197" l="50685" r="44055" t="12075"/>
          <a:stretch/>
        </p:blipFill>
        <p:spPr>
          <a:xfrm>
            <a:off x="0" y="644775"/>
            <a:ext cx="597873" cy="3276001"/>
          </a:xfrm>
          <a:prstGeom prst="rect">
            <a:avLst/>
          </a:prstGeom>
          <a:noFill/>
          <a:ln>
            <a:noFill/>
          </a:ln>
        </p:spPr>
      </p:pic>
      <p:grpSp>
        <p:nvGrpSpPr>
          <p:cNvPr id="360" name="Google Shape;360;p18"/>
          <p:cNvGrpSpPr/>
          <p:nvPr/>
        </p:nvGrpSpPr>
        <p:grpSpPr>
          <a:xfrm>
            <a:off x="1634392" y="1711920"/>
            <a:ext cx="1701682" cy="1674000"/>
            <a:chOff x="1634400" y="1711920"/>
            <a:chExt cx="1701001" cy="1674000"/>
          </a:xfrm>
        </p:grpSpPr>
        <p:sp>
          <p:nvSpPr>
            <p:cNvPr id="361" name="Google Shape;361;p18"/>
            <p:cNvSpPr/>
            <p:nvPr/>
          </p:nvSpPr>
          <p:spPr>
            <a:xfrm>
              <a:off x="1666080" y="1760400"/>
              <a:ext cx="1630200" cy="1606200"/>
            </a:xfrm>
            <a:prstGeom prst="ellipse">
              <a:avLst/>
            </a:prstGeom>
            <a:noFill/>
            <a:ln cap="flat" cmpd="sng" w="1143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62" name="Google Shape;362;p18"/>
            <p:cNvPicPr preferRelativeResize="0"/>
            <p:nvPr/>
          </p:nvPicPr>
          <p:blipFill>
            <a:blip r:embed="rId4">
              <a:alphaModFix/>
            </a:blip>
            <a:stretch>
              <a:fillRect/>
            </a:stretch>
          </p:blipFill>
          <p:spPr>
            <a:xfrm>
              <a:off x="1634400" y="1810168"/>
              <a:ext cx="1687239" cy="1555136"/>
            </a:xfrm>
            <a:prstGeom prst="rect">
              <a:avLst/>
            </a:prstGeom>
            <a:noFill/>
            <a:ln>
              <a:noFill/>
            </a:ln>
          </p:spPr>
        </p:pic>
        <p:sp>
          <p:nvSpPr>
            <p:cNvPr id="363" name="Google Shape;363;p18"/>
            <p:cNvSpPr/>
            <p:nvPr/>
          </p:nvSpPr>
          <p:spPr>
            <a:xfrm>
              <a:off x="1652401" y="1711920"/>
              <a:ext cx="1683000" cy="1674000"/>
            </a:xfrm>
            <a:prstGeom prst="ellipse">
              <a:avLst/>
            </a:prstGeom>
            <a:noFill/>
            <a:ln cap="flat" cmpd="sng" w="152400">
              <a:solidFill>
                <a:srgbClr val="BBBBB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4" name="Google Shape;364;p18"/>
          <p:cNvGrpSpPr/>
          <p:nvPr/>
        </p:nvGrpSpPr>
        <p:grpSpPr>
          <a:xfrm>
            <a:off x="7340400" y="486500"/>
            <a:ext cx="1335450" cy="921600"/>
            <a:chOff x="7761650" y="562700"/>
            <a:chExt cx="1335450" cy="921600"/>
          </a:xfrm>
        </p:grpSpPr>
        <p:pic>
          <p:nvPicPr>
            <p:cNvPr id="365" name="Google Shape;365;p18"/>
            <p:cNvPicPr preferRelativeResize="0"/>
            <p:nvPr/>
          </p:nvPicPr>
          <p:blipFill rotWithShape="1">
            <a:blip r:embed="rId5">
              <a:alphaModFix/>
            </a:blip>
            <a:srcRect b="72037" l="78815" r="9425" t="10057"/>
            <a:stretch/>
          </p:blipFill>
          <p:spPr>
            <a:xfrm>
              <a:off x="7761650" y="562700"/>
              <a:ext cx="1335450" cy="906950"/>
            </a:xfrm>
            <a:prstGeom prst="rect">
              <a:avLst/>
            </a:prstGeom>
            <a:noFill/>
            <a:ln>
              <a:noFill/>
            </a:ln>
          </p:spPr>
        </p:pic>
        <p:sp>
          <p:nvSpPr>
            <p:cNvPr id="366" name="Google Shape;366;p18"/>
            <p:cNvSpPr/>
            <p:nvPr/>
          </p:nvSpPr>
          <p:spPr>
            <a:xfrm>
              <a:off x="8148100" y="1460900"/>
              <a:ext cx="42900" cy="234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7" name="Google Shape;367;p18"/>
          <p:cNvSpPr txBox="1"/>
          <p:nvPr/>
        </p:nvSpPr>
        <p:spPr>
          <a:xfrm>
            <a:off x="5140150" y="215400"/>
            <a:ext cx="2751900" cy="45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a:solidFill>
                  <a:srgbClr val="BCBCBC"/>
                </a:solidFill>
                <a:latin typeface="Press Start 2P"/>
                <a:ea typeface="Press Start 2P"/>
                <a:cs typeface="Press Start 2P"/>
                <a:sym typeface="Press Start 2P"/>
              </a:rPr>
              <a:t>Ligasa</a:t>
            </a:r>
            <a:endParaRPr>
              <a:solidFill>
                <a:srgbClr val="BCBCBC"/>
              </a:solidFill>
              <a:latin typeface="Press Start 2P"/>
              <a:ea typeface="Press Start 2P"/>
              <a:cs typeface="Press Start 2P"/>
              <a:sym typeface="Press Start 2P"/>
            </a:endParaRPr>
          </a:p>
        </p:txBody>
      </p:sp>
      <p:sp>
        <p:nvSpPr>
          <p:cNvPr id="368" name="Google Shape;368;p18"/>
          <p:cNvSpPr/>
          <p:nvPr/>
        </p:nvSpPr>
        <p:spPr>
          <a:xfrm rot="-2700000">
            <a:off x="7126771" y="419384"/>
            <a:ext cx="191767" cy="233345"/>
          </a:xfrm>
          <a:prstGeom prst="downArrow">
            <a:avLst>
              <a:gd fmla="val 50000" name="adj1"/>
              <a:gd fmla="val 50000" name="adj2"/>
            </a:avLst>
          </a:prstGeom>
          <a:solidFill>
            <a:srgbClr val="BBBBBB"/>
          </a:solidFill>
          <a:ln cap="flat" cmpd="sng" w="9525">
            <a:solidFill>
              <a:srgbClr val="BBBBB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18"/>
          <p:cNvSpPr/>
          <p:nvPr/>
        </p:nvSpPr>
        <p:spPr>
          <a:xfrm>
            <a:off x="6740775" y="679950"/>
            <a:ext cx="331500" cy="3006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18"/>
          <p:cNvSpPr/>
          <p:nvPr/>
        </p:nvSpPr>
        <p:spPr>
          <a:xfrm>
            <a:off x="6816975" y="2127750"/>
            <a:ext cx="331500" cy="3006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18"/>
          <p:cNvSpPr txBox="1"/>
          <p:nvPr/>
        </p:nvSpPr>
        <p:spPr>
          <a:xfrm>
            <a:off x="8371050" y="4667725"/>
            <a:ext cx="720000" cy="36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2000">
                <a:latin typeface="Press Start 2P"/>
                <a:ea typeface="Press Start 2P"/>
                <a:cs typeface="Press Start 2P"/>
                <a:sym typeface="Press Start 2P"/>
              </a:rPr>
              <a:t>12</a:t>
            </a:r>
            <a:endParaRPr sz="2000">
              <a:latin typeface="Press Start 2P"/>
              <a:ea typeface="Press Start 2P"/>
              <a:cs typeface="Press Start 2P"/>
              <a:sym typeface="Press Start 2P"/>
            </a:endParaRPr>
          </a:p>
        </p:txBody>
      </p:sp>
      <p:grpSp>
        <p:nvGrpSpPr>
          <p:cNvPr id="372" name="Google Shape;372;p18"/>
          <p:cNvGrpSpPr/>
          <p:nvPr/>
        </p:nvGrpSpPr>
        <p:grpSpPr>
          <a:xfrm>
            <a:off x="1021399" y="3978108"/>
            <a:ext cx="6953820" cy="1117347"/>
            <a:chOff x="1174221" y="4105350"/>
            <a:chExt cx="6800802" cy="835150"/>
          </a:xfrm>
        </p:grpSpPr>
        <p:pic>
          <p:nvPicPr>
            <p:cNvPr id="373" name="Google Shape;373;p18"/>
            <p:cNvPicPr preferRelativeResize="0"/>
            <p:nvPr/>
          </p:nvPicPr>
          <p:blipFill rotWithShape="1">
            <a:blip r:embed="rId6">
              <a:alphaModFix/>
            </a:blip>
            <a:srcRect b="0" l="41523" r="0" t="0"/>
            <a:stretch/>
          </p:blipFill>
          <p:spPr>
            <a:xfrm flipH="1">
              <a:off x="1174221" y="4106175"/>
              <a:ext cx="280175" cy="834325"/>
            </a:xfrm>
            <a:prstGeom prst="rect">
              <a:avLst/>
            </a:prstGeom>
            <a:noFill/>
            <a:ln>
              <a:noFill/>
            </a:ln>
          </p:spPr>
        </p:pic>
        <p:pic>
          <p:nvPicPr>
            <p:cNvPr id="374" name="Google Shape;374;p18"/>
            <p:cNvPicPr preferRelativeResize="0"/>
            <p:nvPr/>
          </p:nvPicPr>
          <p:blipFill rotWithShape="1">
            <a:blip r:embed="rId6">
              <a:alphaModFix/>
            </a:blip>
            <a:srcRect b="0" l="0" r="61701" t="0"/>
            <a:stretch/>
          </p:blipFill>
          <p:spPr>
            <a:xfrm flipH="1">
              <a:off x="7780123" y="4106175"/>
              <a:ext cx="194900" cy="834325"/>
            </a:xfrm>
            <a:prstGeom prst="rect">
              <a:avLst/>
            </a:prstGeom>
            <a:noFill/>
            <a:ln>
              <a:noFill/>
            </a:ln>
          </p:spPr>
        </p:pic>
        <p:pic>
          <p:nvPicPr>
            <p:cNvPr id="375" name="Google Shape;375;p18"/>
            <p:cNvPicPr preferRelativeResize="0"/>
            <p:nvPr/>
          </p:nvPicPr>
          <p:blipFill rotWithShape="1">
            <a:blip r:embed="rId6">
              <a:alphaModFix/>
            </a:blip>
            <a:srcRect b="0" l="34922" r="49400" t="0"/>
            <a:stretch/>
          </p:blipFill>
          <p:spPr>
            <a:xfrm flipH="1">
              <a:off x="1451375" y="4105350"/>
              <a:ext cx="6370450" cy="834325"/>
            </a:xfrm>
            <a:prstGeom prst="rect">
              <a:avLst/>
            </a:prstGeom>
            <a:noFill/>
            <a:ln>
              <a:noFill/>
            </a:ln>
          </p:spPr>
        </p:pic>
      </p:grpSp>
      <p:sp>
        <p:nvSpPr>
          <p:cNvPr id="376" name="Google Shape;376;p18"/>
          <p:cNvSpPr txBox="1"/>
          <p:nvPr/>
        </p:nvSpPr>
        <p:spPr>
          <a:xfrm>
            <a:off x="1202400" y="4017600"/>
            <a:ext cx="6738000" cy="9387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 sz="1100">
                <a:solidFill>
                  <a:schemeClr val="dk1"/>
                </a:solidFill>
                <a:latin typeface="Press Start 2P"/>
                <a:ea typeface="Press Start 2P"/>
                <a:cs typeface="Press Start 2P"/>
                <a:sym typeface="Press Start 2P"/>
              </a:rPr>
              <a:t>Con la ayuda de una Primasa se crean unos cebadores de ARN para que la ADN polimerasa III se una y sintetice pequeños segmentos de ADN llamados fragmentos de Okazaki. Estos fragmentos se unirán gracias a la Ligasa.</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l">
              <a:spcBef>
                <a:spcPts val="0"/>
              </a:spcBef>
              <a:spcAft>
                <a:spcPts val="0"/>
              </a:spcAft>
              <a:buNone/>
            </a:pPr>
            <a:r>
              <a:t/>
            </a:r>
            <a:endParaRPr>
              <a:solidFill>
                <a:schemeClr val="dk1"/>
              </a:solidFill>
            </a:endParaRPr>
          </a:p>
        </p:txBody>
      </p:sp>
      <p:grpSp>
        <p:nvGrpSpPr>
          <p:cNvPr id="377" name="Google Shape;377;p18"/>
          <p:cNvGrpSpPr/>
          <p:nvPr/>
        </p:nvGrpSpPr>
        <p:grpSpPr>
          <a:xfrm>
            <a:off x="118800" y="3966301"/>
            <a:ext cx="627023" cy="990009"/>
            <a:chOff x="118800" y="3966301"/>
            <a:chExt cx="627023" cy="990009"/>
          </a:xfrm>
        </p:grpSpPr>
        <p:grpSp>
          <p:nvGrpSpPr>
            <p:cNvPr id="378" name="Google Shape;378;p18"/>
            <p:cNvGrpSpPr/>
            <p:nvPr/>
          </p:nvGrpSpPr>
          <p:grpSpPr>
            <a:xfrm>
              <a:off x="253789" y="3966301"/>
              <a:ext cx="381646" cy="990009"/>
              <a:chOff x="3992694" y="1192179"/>
              <a:chExt cx="1158609" cy="3018322"/>
            </a:xfrm>
          </p:grpSpPr>
          <p:sp>
            <p:nvSpPr>
              <p:cNvPr id="379" name="Google Shape;379;p18"/>
              <p:cNvSpPr/>
              <p:nvPr/>
            </p:nvSpPr>
            <p:spPr>
              <a:xfrm>
                <a:off x="4201112" y="1248680"/>
                <a:ext cx="380776" cy="53276"/>
              </a:xfrm>
              <a:custGeom>
                <a:rect b="b" l="l" r="r" t="t"/>
                <a:pathLst>
                  <a:path extrusionOk="0" h="727" w="5196">
                    <a:moveTo>
                      <a:pt x="1" y="1"/>
                    </a:moveTo>
                    <a:lnTo>
                      <a:pt x="1" y="727"/>
                    </a:lnTo>
                    <a:lnTo>
                      <a:pt x="5196" y="727"/>
                    </a:lnTo>
                    <a:lnTo>
                      <a:pt x="5196" y="1"/>
                    </a:ln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18"/>
              <p:cNvSpPr/>
              <p:nvPr/>
            </p:nvSpPr>
            <p:spPr>
              <a:xfrm>
                <a:off x="4563206" y="1248680"/>
                <a:ext cx="381289" cy="53276"/>
              </a:xfrm>
              <a:custGeom>
                <a:rect b="b" l="l" r="r" t="t"/>
                <a:pathLst>
                  <a:path extrusionOk="0" h="727" w="5203">
                    <a:moveTo>
                      <a:pt x="0" y="1"/>
                    </a:moveTo>
                    <a:lnTo>
                      <a:pt x="0" y="727"/>
                    </a:lnTo>
                    <a:lnTo>
                      <a:pt x="5203" y="727"/>
                    </a:lnTo>
                    <a:lnTo>
                      <a:pt x="5203" y="1"/>
                    </a:ln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18"/>
              <p:cNvSpPr/>
              <p:nvPr/>
            </p:nvSpPr>
            <p:spPr>
              <a:xfrm>
                <a:off x="4270218" y="1505465"/>
                <a:ext cx="310571" cy="53276"/>
              </a:xfrm>
              <a:custGeom>
                <a:rect b="b" l="l" r="r" t="t"/>
                <a:pathLst>
                  <a:path extrusionOk="0" h="727" w="4238">
                    <a:moveTo>
                      <a:pt x="1" y="0"/>
                    </a:moveTo>
                    <a:lnTo>
                      <a:pt x="1" y="726"/>
                    </a:lnTo>
                    <a:lnTo>
                      <a:pt x="4238" y="726"/>
                    </a:lnTo>
                    <a:lnTo>
                      <a:pt x="4238" y="0"/>
                    </a:ln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18"/>
              <p:cNvSpPr/>
              <p:nvPr/>
            </p:nvSpPr>
            <p:spPr>
              <a:xfrm>
                <a:off x="4565917" y="1505465"/>
                <a:ext cx="310571" cy="53276"/>
              </a:xfrm>
              <a:custGeom>
                <a:rect b="b" l="l" r="r" t="t"/>
                <a:pathLst>
                  <a:path extrusionOk="0" h="727" w="4238">
                    <a:moveTo>
                      <a:pt x="1" y="0"/>
                    </a:moveTo>
                    <a:lnTo>
                      <a:pt x="1" y="726"/>
                    </a:lnTo>
                    <a:lnTo>
                      <a:pt x="4237" y="726"/>
                    </a:lnTo>
                    <a:lnTo>
                      <a:pt x="4237" y="0"/>
                    </a:ln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18"/>
              <p:cNvSpPr/>
              <p:nvPr/>
            </p:nvSpPr>
            <p:spPr>
              <a:xfrm>
                <a:off x="4037617" y="1192179"/>
                <a:ext cx="200354" cy="171774"/>
              </a:xfrm>
              <a:custGeom>
                <a:rect b="b" l="l" r="r" t="t"/>
                <a:pathLst>
                  <a:path extrusionOk="0" h="2344" w="2734">
                    <a:moveTo>
                      <a:pt x="1565" y="1"/>
                    </a:moveTo>
                    <a:cubicBezTo>
                      <a:pt x="517" y="1"/>
                      <a:pt x="1" y="1266"/>
                      <a:pt x="734" y="2000"/>
                    </a:cubicBezTo>
                    <a:cubicBezTo>
                      <a:pt x="974" y="2237"/>
                      <a:pt x="1269" y="2344"/>
                      <a:pt x="1557" y="2344"/>
                    </a:cubicBezTo>
                    <a:cubicBezTo>
                      <a:pt x="2158" y="2344"/>
                      <a:pt x="2733" y="1880"/>
                      <a:pt x="2733" y="1176"/>
                    </a:cubicBezTo>
                    <a:cubicBezTo>
                      <a:pt x="2733" y="525"/>
                      <a:pt x="2209" y="1"/>
                      <a:pt x="1565" y="1"/>
                    </a:cubicBez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18"/>
              <p:cNvSpPr/>
              <p:nvPr/>
            </p:nvSpPr>
            <p:spPr>
              <a:xfrm>
                <a:off x="4037617" y="1192179"/>
                <a:ext cx="200354" cy="171774"/>
              </a:xfrm>
              <a:custGeom>
                <a:rect b="b" l="l" r="r" t="t"/>
                <a:pathLst>
                  <a:path extrusionOk="0" h="2344" w="2734">
                    <a:moveTo>
                      <a:pt x="1565" y="1"/>
                    </a:moveTo>
                    <a:cubicBezTo>
                      <a:pt x="517" y="1"/>
                      <a:pt x="1" y="1266"/>
                      <a:pt x="734" y="2000"/>
                    </a:cubicBezTo>
                    <a:cubicBezTo>
                      <a:pt x="974" y="2237"/>
                      <a:pt x="1269" y="2344"/>
                      <a:pt x="1557" y="2344"/>
                    </a:cubicBezTo>
                    <a:cubicBezTo>
                      <a:pt x="2158" y="2344"/>
                      <a:pt x="2733" y="1880"/>
                      <a:pt x="2733" y="1176"/>
                    </a:cubicBezTo>
                    <a:cubicBezTo>
                      <a:pt x="2733" y="525"/>
                      <a:pt x="2209" y="1"/>
                      <a:pt x="1565" y="1"/>
                    </a:cubicBez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18"/>
              <p:cNvSpPr/>
              <p:nvPr/>
            </p:nvSpPr>
            <p:spPr>
              <a:xfrm>
                <a:off x="4197301" y="1452261"/>
                <a:ext cx="200281" cy="171994"/>
              </a:xfrm>
              <a:custGeom>
                <a:rect b="b" l="l" r="r" t="t"/>
                <a:pathLst>
                  <a:path extrusionOk="0" h="2347" w="2733">
                    <a:moveTo>
                      <a:pt x="1565" y="0"/>
                    </a:moveTo>
                    <a:cubicBezTo>
                      <a:pt x="517" y="0"/>
                      <a:pt x="0" y="1265"/>
                      <a:pt x="734" y="1999"/>
                    </a:cubicBezTo>
                    <a:cubicBezTo>
                      <a:pt x="974" y="2239"/>
                      <a:pt x="1268" y="2346"/>
                      <a:pt x="1556" y="2346"/>
                    </a:cubicBezTo>
                    <a:cubicBezTo>
                      <a:pt x="2158" y="2346"/>
                      <a:pt x="2732" y="1879"/>
                      <a:pt x="2732" y="1175"/>
                    </a:cubicBezTo>
                    <a:cubicBezTo>
                      <a:pt x="2732" y="524"/>
                      <a:pt x="2208" y="0"/>
                      <a:pt x="1565" y="0"/>
                    </a:cubicBez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18"/>
              <p:cNvSpPr/>
              <p:nvPr/>
            </p:nvSpPr>
            <p:spPr>
              <a:xfrm>
                <a:off x="4920829" y="1192179"/>
                <a:ext cx="200354" cy="171774"/>
              </a:xfrm>
              <a:custGeom>
                <a:rect b="b" l="l" r="r" t="t"/>
                <a:pathLst>
                  <a:path extrusionOk="0" h="2344" w="2734">
                    <a:moveTo>
                      <a:pt x="1169" y="1"/>
                    </a:moveTo>
                    <a:cubicBezTo>
                      <a:pt x="525" y="1"/>
                      <a:pt x="1" y="525"/>
                      <a:pt x="1" y="1176"/>
                    </a:cubicBezTo>
                    <a:cubicBezTo>
                      <a:pt x="1" y="1880"/>
                      <a:pt x="576" y="2344"/>
                      <a:pt x="1175" y="2344"/>
                    </a:cubicBezTo>
                    <a:cubicBezTo>
                      <a:pt x="1462" y="2344"/>
                      <a:pt x="1754" y="2237"/>
                      <a:pt x="1992" y="2000"/>
                    </a:cubicBezTo>
                    <a:cubicBezTo>
                      <a:pt x="2733" y="1266"/>
                      <a:pt x="2209" y="1"/>
                      <a:pt x="1169" y="1"/>
                    </a:cubicBez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18"/>
              <p:cNvSpPr/>
              <p:nvPr/>
            </p:nvSpPr>
            <p:spPr>
              <a:xfrm>
                <a:off x="4920829" y="1192179"/>
                <a:ext cx="200354" cy="171774"/>
              </a:xfrm>
              <a:custGeom>
                <a:rect b="b" l="l" r="r" t="t"/>
                <a:pathLst>
                  <a:path extrusionOk="0" h="2344" w="2734">
                    <a:moveTo>
                      <a:pt x="1169" y="1"/>
                    </a:moveTo>
                    <a:cubicBezTo>
                      <a:pt x="525" y="1"/>
                      <a:pt x="1" y="525"/>
                      <a:pt x="1" y="1176"/>
                    </a:cubicBezTo>
                    <a:cubicBezTo>
                      <a:pt x="1" y="1880"/>
                      <a:pt x="576" y="2344"/>
                      <a:pt x="1175" y="2344"/>
                    </a:cubicBezTo>
                    <a:cubicBezTo>
                      <a:pt x="1462" y="2344"/>
                      <a:pt x="1754" y="2237"/>
                      <a:pt x="1992" y="2000"/>
                    </a:cubicBezTo>
                    <a:cubicBezTo>
                      <a:pt x="2733" y="1266"/>
                      <a:pt x="2209" y="1"/>
                      <a:pt x="1169" y="1"/>
                    </a:cubicBez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18"/>
              <p:cNvSpPr/>
              <p:nvPr/>
            </p:nvSpPr>
            <p:spPr>
              <a:xfrm>
                <a:off x="4761218" y="1452261"/>
                <a:ext cx="171188" cy="171774"/>
              </a:xfrm>
              <a:custGeom>
                <a:rect b="b" l="l" r="r" t="t"/>
                <a:pathLst>
                  <a:path extrusionOk="0" h="2344" w="2336">
                    <a:moveTo>
                      <a:pt x="1168" y="0"/>
                    </a:moveTo>
                    <a:cubicBezTo>
                      <a:pt x="524" y="0"/>
                      <a:pt x="0" y="524"/>
                      <a:pt x="0" y="1175"/>
                    </a:cubicBezTo>
                    <a:cubicBezTo>
                      <a:pt x="0" y="1819"/>
                      <a:pt x="524" y="2343"/>
                      <a:pt x="1168" y="2343"/>
                    </a:cubicBezTo>
                    <a:cubicBezTo>
                      <a:pt x="1812" y="2343"/>
                      <a:pt x="2336" y="1819"/>
                      <a:pt x="2336" y="1175"/>
                    </a:cubicBezTo>
                    <a:cubicBezTo>
                      <a:pt x="2336" y="524"/>
                      <a:pt x="1812" y="0"/>
                      <a:pt x="1168" y="0"/>
                    </a:cubicBez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18"/>
              <p:cNvSpPr/>
              <p:nvPr/>
            </p:nvSpPr>
            <p:spPr>
              <a:xfrm>
                <a:off x="4729413" y="1966784"/>
                <a:ext cx="200281" cy="171628"/>
              </a:xfrm>
              <a:custGeom>
                <a:rect b="b" l="l" r="r" t="t"/>
                <a:pathLst>
                  <a:path extrusionOk="0" h="2342" w="2733">
                    <a:moveTo>
                      <a:pt x="1565" y="1"/>
                    </a:moveTo>
                    <a:cubicBezTo>
                      <a:pt x="517" y="1"/>
                      <a:pt x="0" y="1258"/>
                      <a:pt x="734" y="1999"/>
                    </a:cubicBezTo>
                    <a:cubicBezTo>
                      <a:pt x="970" y="2236"/>
                      <a:pt x="1262" y="2341"/>
                      <a:pt x="1549" y="2341"/>
                    </a:cubicBezTo>
                    <a:cubicBezTo>
                      <a:pt x="2151" y="2341"/>
                      <a:pt x="2733" y="1874"/>
                      <a:pt x="2733" y="1168"/>
                    </a:cubicBezTo>
                    <a:cubicBezTo>
                      <a:pt x="2733" y="525"/>
                      <a:pt x="2209" y="1"/>
                      <a:pt x="1565" y="1"/>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18"/>
              <p:cNvSpPr/>
              <p:nvPr/>
            </p:nvSpPr>
            <p:spPr>
              <a:xfrm>
                <a:off x="4885726" y="2224082"/>
                <a:ext cx="200281" cy="171628"/>
              </a:xfrm>
              <a:custGeom>
                <a:rect b="b" l="l" r="r" t="t"/>
                <a:pathLst>
                  <a:path extrusionOk="0" h="2342" w="2733">
                    <a:moveTo>
                      <a:pt x="1565" y="0"/>
                    </a:moveTo>
                    <a:cubicBezTo>
                      <a:pt x="525" y="0"/>
                      <a:pt x="1" y="1258"/>
                      <a:pt x="742" y="1999"/>
                    </a:cubicBezTo>
                    <a:cubicBezTo>
                      <a:pt x="978" y="2235"/>
                      <a:pt x="1269" y="2341"/>
                      <a:pt x="1555" y="2341"/>
                    </a:cubicBezTo>
                    <a:cubicBezTo>
                      <a:pt x="2155" y="2341"/>
                      <a:pt x="2733" y="1873"/>
                      <a:pt x="2733" y="1168"/>
                    </a:cubicBezTo>
                    <a:cubicBezTo>
                      <a:pt x="2733" y="524"/>
                      <a:pt x="2209" y="0"/>
                      <a:pt x="1565" y="0"/>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18"/>
              <p:cNvSpPr/>
              <p:nvPr/>
            </p:nvSpPr>
            <p:spPr>
              <a:xfrm>
                <a:off x="4951022" y="2478083"/>
                <a:ext cx="200281" cy="171701"/>
              </a:xfrm>
              <a:custGeom>
                <a:rect b="b" l="l" r="r" t="t"/>
                <a:pathLst>
                  <a:path extrusionOk="0" h="2343" w="2733">
                    <a:moveTo>
                      <a:pt x="1565" y="0"/>
                    </a:moveTo>
                    <a:cubicBezTo>
                      <a:pt x="517" y="0"/>
                      <a:pt x="1" y="1258"/>
                      <a:pt x="734" y="1999"/>
                    </a:cubicBezTo>
                    <a:cubicBezTo>
                      <a:pt x="974" y="2236"/>
                      <a:pt x="1268" y="2343"/>
                      <a:pt x="1555" y="2343"/>
                    </a:cubicBezTo>
                    <a:cubicBezTo>
                      <a:pt x="2157" y="2343"/>
                      <a:pt x="2733" y="1877"/>
                      <a:pt x="2733" y="1168"/>
                    </a:cubicBezTo>
                    <a:cubicBezTo>
                      <a:pt x="2733" y="524"/>
                      <a:pt x="2209" y="0"/>
                      <a:pt x="1565" y="0"/>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18"/>
              <p:cNvSpPr/>
              <p:nvPr/>
            </p:nvSpPr>
            <p:spPr>
              <a:xfrm>
                <a:off x="4932921" y="2750184"/>
                <a:ext cx="200867" cy="171554"/>
              </a:xfrm>
              <a:custGeom>
                <a:rect b="b" l="l" r="r" t="t"/>
                <a:pathLst>
                  <a:path extrusionOk="0" h="2341" w="2741">
                    <a:moveTo>
                      <a:pt x="1565" y="0"/>
                    </a:moveTo>
                    <a:cubicBezTo>
                      <a:pt x="524" y="0"/>
                      <a:pt x="0" y="1258"/>
                      <a:pt x="742" y="1999"/>
                    </a:cubicBezTo>
                    <a:cubicBezTo>
                      <a:pt x="978" y="2235"/>
                      <a:pt x="1270" y="2341"/>
                      <a:pt x="1556" y="2341"/>
                    </a:cubicBezTo>
                    <a:cubicBezTo>
                      <a:pt x="2159" y="2341"/>
                      <a:pt x="2740" y="1873"/>
                      <a:pt x="2740" y="1168"/>
                    </a:cubicBezTo>
                    <a:cubicBezTo>
                      <a:pt x="2740" y="524"/>
                      <a:pt x="2216" y="0"/>
                      <a:pt x="1565" y="0"/>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18"/>
              <p:cNvSpPr/>
              <p:nvPr/>
            </p:nvSpPr>
            <p:spPr>
              <a:xfrm>
                <a:off x="4862129" y="2992605"/>
                <a:ext cx="200354" cy="171481"/>
              </a:xfrm>
              <a:custGeom>
                <a:rect b="b" l="l" r="r" t="t"/>
                <a:pathLst>
                  <a:path extrusionOk="0" h="2340" w="2734">
                    <a:moveTo>
                      <a:pt x="1565" y="1"/>
                    </a:moveTo>
                    <a:cubicBezTo>
                      <a:pt x="525" y="1"/>
                      <a:pt x="1" y="1258"/>
                      <a:pt x="734" y="1992"/>
                    </a:cubicBezTo>
                    <a:cubicBezTo>
                      <a:pt x="974" y="2232"/>
                      <a:pt x="1269" y="2339"/>
                      <a:pt x="1557" y="2339"/>
                    </a:cubicBezTo>
                    <a:cubicBezTo>
                      <a:pt x="2158" y="2339"/>
                      <a:pt x="2733" y="1872"/>
                      <a:pt x="2733" y="1168"/>
                    </a:cubicBezTo>
                    <a:cubicBezTo>
                      <a:pt x="2733" y="525"/>
                      <a:pt x="2209" y="1"/>
                      <a:pt x="1565" y="1"/>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18"/>
              <p:cNvSpPr/>
              <p:nvPr/>
            </p:nvSpPr>
            <p:spPr>
              <a:xfrm>
                <a:off x="4726115" y="3258697"/>
                <a:ext cx="200281" cy="171408"/>
              </a:xfrm>
              <a:custGeom>
                <a:rect b="b" l="l" r="r" t="t"/>
                <a:pathLst>
                  <a:path extrusionOk="0" h="2339" w="2733">
                    <a:moveTo>
                      <a:pt x="1565" y="0"/>
                    </a:moveTo>
                    <a:cubicBezTo>
                      <a:pt x="524" y="0"/>
                      <a:pt x="0" y="1258"/>
                      <a:pt x="741" y="1991"/>
                    </a:cubicBezTo>
                    <a:cubicBezTo>
                      <a:pt x="979" y="2232"/>
                      <a:pt x="1272" y="2339"/>
                      <a:pt x="1559" y="2339"/>
                    </a:cubicBezTo>
                    <a:cubicBezTo>
                      <a:pt x="2158" y="2339"/>
                      <a:pt x="2733" y="1871"/>
                      <a:pt x="2733" y="1168"/>
                    </a:cubicBezTo>
                    <a:cubicBezTo>
                      <a:pt x="2733" y="524"/>
                      <a:pt x="2209" y="0"/>
                      <a:pt x="1565" y="0"/>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18"/>
              <p:cNvSpPr/>
              <p:nvPr/>
            </p:nvSpPr>
            <p:spPr>
              <a:xfrm>
                <a:off x="4214303" y="1966784"/>
                <a:ext cx="200281" cy="171628"/>
              </a:xfrm>
              <a:custGeom>
                <a:rect b="b" l="l" r="r" t="t"/>
                <a:pathLst>
                  <a:path extrusionOk="0" h="2342" w="2733">
                    <a:moveTo>
                      <a:pt x="1168" y="1"/>
                    </a:moveTo>
                    <a:cubicBezTo>
                      <a:pt x="524" y="1"/>
                      <a:pt x="0" y="525"/>
                      <a:pt x="0" y="1168"/>
                    </a:cubicBezTo>
                    <a:cubicBezTo>
                      <a:pt x="0" y="1874"/>
                      <a:pt x="578" y="2341"/>
                      <a:pt x="1181" y="2341"/>
                    </a:cubicBezTo>
                    <a:cubicBezTo>
                      <a:pt x="1468" y="2341"/>
                      <a:pt x="1760" y="2236"/>
                      <a:pt x="1999" y="1999"/>
                    </a:cubicBezTo>
                    <a:cubicBezTo>
                      <a:pt x="2733" y="1258"/>
                      <a:pt x="2209" y="1"/>
                      <a:pt x="1168" y="1"/>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396" name="Google Shape;396;p18"/>
              <p:cNvSpPr/>
              <p:nvPr/>
            </p:nvSpPr>
            <p:spPr>
              <a:xfrm>
                <a:off x="4057403" y="2224082"/>
                <a:ext cx="171774" cy="171188"/>
              </a:xfrm>
              <a:custGeom>
                <a:rect b="b" l="l" r="r" t="t"/>
                <a:pathLst>
                  <a:path extrusionOk="0" h="2336" w="2344">
                    <a:moveTo>
                      <a:pt x="1176" y="0"/>
                    </a:moveTo>
                    <a:cubicBezTo>
                      <a:pt x="524" y="0"/>
                      <a:pt x="0" y="524"/>
                      <a:pt x="0" y="1168"/>
                    </a:cubicBezTo>
                    <a:cubicBezTo>
                      <a:pt x="0" y="1812"/>
                      <a:pt x="524" y="2336"/>
                      <a:pt x="1176" y="2336"/>
                    </a:cubicBezTo>
                    <a:cubicBezTo>
                      <a:pt x="1819" y="2336"/>
                      <a:pt x="2343" y="1812"/>
                      <a:pt x="2343" y="1168"/>
                    </a:cubicBezTo>
                    <a:cubicBezTo>
                      <a:pt x="2343" y="524"/>
                      <a:pt x="1819" y="0"/>
                      <a:pt x="1176" y="0"/>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397" name="Google Shape;397;p18"/>
              <p:cNvSpPr/>
              <p:nvPr/>
            </p:nvSpPr>
            <p:spPr>
              <a:xfrm>
                <a:off x="3992694" y="2478083"/>
                <a:ext cx="200281" cy="171701"/>
              </a:xfrm>
              <a:custGeom>
                <a:rect b="b" l="l" r="r" t="t"/>
                <a:pathLst>
                  <a:path extrusionOk="0" h="2343" w="2733">
                    <a:moveTo>
                      <a:pt x="1168" y="0"/>
                    </a:moveTo>
                    <a:cubicBezTo>
                      <a:pt x="524" y="0"/>
                      <a:pt x="0" y="524"/>
                      <a:pt x="0" y="1168"/>
                    </a:cubicBezTo>
                    <a:cubicBezTo>
                      <a:pt x="0" y="1877"/>
                      <a:pt x="576" y="2343"/>
                      <a:pt x="1175" y="2343"/>
                    </a:cubicBezTo>
                    <a:cubicBezTo>
                      <a:pt x="1462" y="2343"/>
                      <a:pt x="1754" y="2236"/>
                      <a:pt x="1991" y="1999"/>
                    </a:cubicBezTo>
                    <a:cubicBezTo>
                      <a:pt x="2732" y="1258"/>
                      <a:pt x="2208" y="0"/>
                      <a:pt x="1168" y="0"/>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398" name="Google Shape;398;p18"/>
              <p:cNvSpPr/>
              <p:nvPr/>
            </p:nvSpPr>
            <p:spPr>
              <a:xfrm>
                <a:off x="4010209" y="2750184"/>
                <a:ext cx="200281" cy="171554"/>
              </a:xfrm>
              <a:custGeom>
                <a:rect b="b" l="l" r="r" t="t"/>
                <a:pathLst>
                  <a:path extrusionOk="0" h="2341" w="2733">
                    <a:moveTo>
                      <a:pt x="1168" y="0"/>
                    </a:moveTo>
                    <a:cubicBezTo>
                      <a:pt x="525" y="0"/>
                      <a:pt x="1" y="524"/>
                      <a:pt x="1" y="1168"/>
                    </a:cubicBezTo>
                    <a:cubicBezTo>
                      <a:pt x="1" y="1873"/>
                      <a:pt x="578" y="2341"/>
                      <a:pt x="1181" y="2341"/>
                    </a:cubicBezTo>
                    <a:cubicBezTo>
                      <a:pt x="1468" y="2341"/>
                      <a:pt x="1760" y="2235"/>
                      <a:pt x="1999" y="1999"/>
                    </a:cubicBezTo>
                    <a:cubicBezTo>
                      <a:pt x="2733" y="1258"/>
                      <a:pt x="2216"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18"/>
              <p:cNvSpPr/>
              <p:nvPr/>
            </p:nvSpPr>
            <p:spPr>
              <a:xfrm>
                <a:off x="4081000" y="2992605"/>
                <a:ext cx="200794" cy="171481"/>
              </a:xfrm>
              <a:custGeom>
                <a:rect b="b" l="l" r="r" t="t"/>
                <a:pathLst>
                  <a:path extrusionOk="0" h="2340" w="2740">
                    <a:moveTo>
                      <a:pt x="1175" y="1"/>
                    </a:moveTo>
                    <a:cubicBezTo>
                      <a:pt x="524" y="1"/>
                      <a:pt x="0" y="525"/>
                      <a:pt x="0" y="1168"/>
                    </a:cubicBezTo>
                    <a:cubicBezTo>
                      <a:pt x="0" y="1872"/>
                      <a:pt x="578" y="2339"/>
                      <a:pt x="1180" y="2339"/>
                    </a:cubicBezTo>
                    <a:cubicBezTo>
                      <a:pt x="1468" y="2339"/>
                      <a:pt x="1761" y="2232"/>
                      <a:pt x="1999" y="1992"/>
                    </a:cubicBezTo>
                    <a:cubicBezTo>
                      <a:pt x="2740" y="1258"/>
                      <a:pt x="2216" y="1"/>
                      <a:pt x="1175" y="1"/>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18"/>
              <p:cNvSpPr/>
              <p:nvPr/>
            </p:nvSpPr>
            <p:spPr>
              <a:xfrm>
                <a:off x="4217015" y="3258697"/>
                <a:ext cx="200281" cy="171408"/>
              </a:xfrm>
              <a:custGeom>
                <a:rect b="b" l="l" r="r" t="t"/>
                <a:pathLst>
                  <a:path extrusionOk="0" h="2339" w="2733">
                    <a:moveTo>
                      <a:pt x="1168" y="0"/>
                    </a:moveTo>
                    <a:cubicBezTo>
                      <a:pt x="525" y="0"/>
                      <a:pt x="1" y="524"/>
                      <a:pt x="1" y="1168"/>
                    </a:cubicBezTo>
                    <a:cubicBezTo>
                      <a:pt x="1" y="1871"/>
                      <a:pt x="579" y="2339"/>
                      <a:pt x="1180" y="2339"/>
                    </a:cubicBezTo>
                    <a:cubicBezTo>
                      <a:pt x="1468" y="2339"/>
                      <a:pt x="1762" y="2232"/>
                      <a:pt x="1999" y="1991"/>
                    </a:cubicBezTo>
                    <a:cubicBezTo>
                      <a:pt x="2733" y="1258"/>
                      <a:pt x="2216"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18"/>
              <p:cNvSpPr/>
              <p:nvPr/>
            </p:nvSpPr>
            <p:spPr>
              <a:xfrm>
                <a:off x="4757920" y="3781501"/>
                <a:ext cx="171774" cy="171774"/>
              </a:xfrm>
              <a:custGeom>
                <a:rect b="b" l="l" r="r" t="t"/>
                <a:pathLst>
                  <a:path extrusionOk="0" h="2344" w="2344">
                    <a:moveTo>
                      <a:pt x="1168" y="0"/>
                    </a:moveTo>
                    <a:cubicBezTo>
                      <a:pt x="525" y="0"/>
                      <a:pt x="1" y="524"/>
                      <a:pt x="1" y="1175"/>
                    </a:cubicBezTo>
                    <a:cubicBezTo>
                      <a:pt x="1" y="1819"/>
                      <a:pt x="525" y="2343"/>
                      <a:pt x="1168" y="2343"/>
                    </a:cubicBezTo>
                    <a:cubicBezTo>
                      <a:pt x="1820" y="2343"/>
                      <a:pt x="2344" y="1819"/>
                      <a:pt x="2344" y="1175"/>
                    </a:cubicBezTo>
                    <a:cubicBezTo>
                      <a:pt x="2344" y="524"/>
                      <a:pt x="1820"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18"/>
              <p:cNvSpPr/>
              <p:nvPr/>
            </p:nvSpPr>
            <p:spPr>
              <a:xfrm>
                <a:off x="4885726" y="4038726"/>
                <a:ext cx="200281" cy="171774"/>
              </a:xfrm>
              <a:custGeom>
                <a:rect b="b" l="l" r="r" t="t"/>
                <a:pathLst>
                  <a:path extrusionOk="0" h="2344" w="2733">
                    <a:moveTo>
                      <a:pt x="1565" y="1"/>
                    </a:moveTo>
                    <a:cubicBezTo>
                      <a:pt x="525" y="1"/>
                      <a:pt x="1" y="1258"/>
                      <a:pt x="742" y="2000"/>
                    </a:cubicBezTo>
                    <a:cubicBezTo>
                      <a:pt x="979" y="2237"/>
                      <a:pt x="1271" y="2343"/>
                      <a:pt x="1558" y="2343"/>
                    </a:cubicBezTo>
                    <a:cubicBezTo>
                      <a:pt x="2157" y="2343"/>
                      <a:pt x="2733" y="1878"/>
                      <a:pt x="2733" y="1169"/>
                    </a:cubicBezTo>
                    <a:cubicBezTo>
                      <a:pt x="2733" y="525"/>
                      <a:pt x="2209" y="1"/>
                      <a:pt x="1565" y="1"/>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18"/>
              <p:cNvSpPr/>
              <p:nvPr/>
            </p:nvSpPr>
            <p:spPr>
              <a:xfrm>
                <a:off x="4225809" y="3781501"/>
                <a:ext cx="200867" cy="171994"/>
              </a:xfrm>
              <a:custGeom>
                <a:rect b="b" l="l" r="r" t="t"/>
                <a:pathLst>
                  <a:path extrusionOk="0" h="2347" w="2741">
                    <a:moveTo>
                      <a:pt x="1176" y="0"/>
                    </a:moveTo>
                    <a:cubicBezTo>
                      <a:pt x="524" y="0"/>
                      <a:pt x="0" y="524"/>
                      <a:pt x="0" y="1175"/>
                    </a:cubicBezTo>
                    <a:cubicBezTo>
                      <a:pt x="0" y="1879"/>
                      <a:pt x="579" y="2346"/>
                      <a:pt x="1180" y="2346"/>
                    </a:cubicBezTo>
                    <a:cubicBezTo>
                      <a:pt x="1468" y="2346"/>
                      <a:pt x="1761" y="2239"/>
                      <a:pt x="1999" y="1999"/>
                    </a:cubicBezTo>
                    <a:cubicBezTo>
                      <a:pt x="2740" y="1265"/>
                      <a:pt x="2216" y="0"/>
                      <a:pt x="1176" y="0"/>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18"/>
              <p:cNvSpPr/>
              <p:nvPr/>
            </p:nvSpPr>
            <p:spPr>
              <a:xfrm>
                <a:off x="4069495" y="4038726"/>
                <a:ext cx="200281" cy="171774"/>
              </a:xfrm>
              <a:custGeom>
                <a:rect b="b" l="l" r="r" t="t"/>
                <a:pathLst>
                  <a:path extrusionOk="0" h="2344" w="2733">
                    <a:moveTo>
                      <a:pt x="1168" y="1"/>
                    </a:moveTo>
                    <a:cubicBezTo>
                      <a:pt x="524" y="1"/>
                      <a:pt x="0" y="525"/>
                      <a:pt x="0" y="1169"/>
                    </a:cubicBezTo>
                    <a:cubicBezTo>
                      <a:pt x="0" y="1878"/>
                      <a:pt x="576" y="2343"/>
                      <a:pt x="1177" y="2343"/>
                    </a:cubicBezTo>
                    <a:cubicBezTo>
                      <a:pt x="1465" y="2343"/>
                      <a:pt x="1759" y="2237"/>
                      <a:pt x="1999" y="2000"/>
                    </a:cubicBezTo>
                    <a:cubicBezTo>
                      <a:pt x="2732" y="1258"/>
                      <a:pt x="2208" y="1"/>
                      <a:pt x="1168" y="1"/>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18"/>
              <p:cNvSpPr/>
              <p:nvPr/>
            </p:nvSpPr>
            <p:spPr>
              <a:xfrm>
                <a:off x="4395313" y="1667275"/>
                <a:ext cx="313869" cy="268361"/>
              </a:xfrm>
              <a:custGeom>
                <a:rect b="b" l="l" r="r" t="t"/>
                <a:pathLst>
                  <a:path extrusionOk="0" h="3662" w="4283">
                    <a:moveTo>
                      <a:pt x="2448" y="0"/>
                    </a:moveTo>
                    <a:cubicBezTo>
                      <a:pt x="816" y="0"/>
                      <a:pt x="1" y="1969"/>
                      <a:pt x="1153" y="3122"/>
                    </a:cubicBezTo>
                    <a:cubicBezTo>
                      <a:pt x="1526" y="3495"/>
                      <a:pt x="1985" y="3662"/>
                      <a:pt x="2435" y="3662"/>
                    </a:cubicBezTo>
                    <a:cubicBezTo>
                      <a:pt x="3378" y="3662"/>
                      <a:pt x="4282" y="2931"/>
                      <a:pt x="4282" y="1827"/>
                    </a:cubicBezTo>
                    <a:cubicBezTo>
                      <a:pt x="4282" y="816"/>
                      <a:pt x="3459" y="0"/>
                      <a:pt x="2448" y="0"/>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406" name="Google Shape;406;p18"/>
              <p:cNvSpPr/>
              <p:nvPr/>
            </p:nvSpPr>
            <p:spPr>
              <a:xfrm>
                <a:off x="4429317" y="3478694"/>
                <a:ext cx="294669" cy="268434"/>
              </a:xfrm>
              <a:custGeom>
                <a:rect b="b" l="l" r="r" t="t"/>
                <a:pathLst>
                  <a:path extrusionOk="0" h="3663" w="4021">
                    <a:moveTo>
                      <a:pt x="2011" y="0"/>
                    </a:moveTo>
                    <a:cubicBezTo>
                      <a:pt x="1543" y="0"/>
                      <a:pt x="1075" y="180"/>
                      <a:pt x="719" y="539"/>
                    </a:cubicBezTo>
                    <a:cubicBezTo>
                      <a:pt x="1" y="1250"/>
                      <a:pt x="1" y="2410"/>
                      <a:pt x="719" y="3129"/>
                    </a:cubicBezTo>
                    <a:cubicBezTo>
                      <a:pt x="1075" y="3485"/>
                      <a:pt x="1543" y="3662"/>
                      <a:pt x="2011" y="3662"/>
                    </a:cubicBezTo>
                    <a:cubicBezTo>
                      <a:pt x="2480" y="3662"/>
                      <a:pt x="2950" y="3485"/>
                      <a:pt x="3309" y="3129"/>
                    </a:cubicBezTo>
                    <a:cubicBezTo>
                      <a:pt x="4020" y="2410"/>
                      <a:pt x="4020" y="1250"/>
                      <a:pt x="3309" y="539"/>
                    </a:cubicBezTo>
                    <a:cubicBezTo>
                      <a:pt x="2950" y="180"/>
                      <a:pt x="2480" y="0"/>
                      <a:pt x="2011" y="0"/>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18"/>
              <p:cNvSpPr/>
              <p:nvPr/>
            </p:nvSpPr>
            <p:spPr>
              <a:xfrm>
                <a:off x="4201112" y="2281683"/>
                <a:ext cx="380776" cy="53276"/>
              </a:xfrm>
              <a:custGeom>
                <a:rect b="b" l="l" r="r" t="t"/>
                <a:pathLst>
                  <a:path extrusionOk="0" h="727" w="5196">
                    <a:moveTo>
                      <a:pt x="1" y="0"/>
                    </a:moveTo>
                    <a:lnTo>
                      <a:pt x="1" y="726"/>
                    </a:lnTo>
                    <a:lnTo>
                      <a:pt x="5196" y="726"/>
                    </a:lnTo>
                    <a:lnTo>
                      <a:pt x="5196" y="0"/>
                    </a:ln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408" name="Google Shape;408;p18"/>
              <p:cNvSpPr/>
              <p:nvPr/>
            </p:nvSpPr>
            <p:spPr>
              <a:xfrm>
                <a:off x="4563206" y="2281683"/>
                <a:ext cx="381289" cy="53276"/>
              </a:xfrm>
              <a:custGeom>
                <a:rect b="b" l="l" r="r" t="t"/>
                <a:pathLst>
                  <a:path extrusionOk="0" h="727" w="5203">
                    <a:moveTo>
                      <a:pt x="0" y="0"/>
                    </a:moveTo>
                    <a:lnTo>
                      <a:pt x="0" y="726"/>
                    </a:lnTo>
                    <a:lnTo>
                      <a:pt x="5203" y="726"/>
                    </a:lnTo>
                    <a:lnTo>
                      <a:pt x="5203" y="0"/>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18"/>
              <p:cNvSpPr/>
              <p:nvPr/>
            </p:nvSpPr>
            <p:spPr>
              <a:xfrm>
                <a:off x="4143511" y="2543305"/>
                <a:ext cx="444971" cy="53350"/>
              </a:xfrm>
              <a:custGeom>
                <a:rect b="b" l="l" r="r" t="t"/>
                <a:pathLst>
                  <a:path extrusionOk="0" h="728" w="6072">
                    <a:moveTo>
                      <a:pt x="1" y="1"/>
                    </a:moveTo>
                    <a:lnTo>
                      <a:pt x="1" y="727"/>
                    </a:lnTo>
                    <a:lnTo>
                      <a:pt x="6071" y="727"/>
                    </a:lnTo>
                    <a:lnTo>
                      <a:pt x="6071" y="1"/>
                    </a:ln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410" name="Google Shape;410;p18"/>
              <p:cNvSpPr/>
              <p:nvPr/>
            </p:nvSpPr>
            <p:spPr>
              <a:xfrm>
                <a:off x="4567016" y="2543305"/>
                <a:ext cx="445484" cy="53350"/>
              </a:xfrm>
              <a:custGeom>
                <a:rect b="b" l="l" r="r" t="t"/>
                <a:pathLst>
                  <a:path extrusionOk="0" h="728" w="6079">
                    <a:moveTo>
                      <a:pt x="1" y="1"/>
                    </a:moveTo>
                    <a:lnTo>
                      <a:pt x="1" y="727"/>
                    </a:lnTo>
                    <a:lnTo>
                      <a:pt x="6079" y="727"/>
                    </a:lnTo>
                    <a:lnTo>
                      <a:pt x="6079" y="1"/>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18"/>
              <p:cNvSpPr/>
              <p:nvPr/>
            </p:nvSpPr>
            <p:spPr>
              <a:xfrm>
                <a:off x="4143511" y="3057388"/>
                <a:ext cx="444971" cy="53276"/>
              </a:xfrm>
              <a:custGeom>
                <a:rect b="b" l="l" r="r" t="t"/>
                <a:pathLst>
                  <a:path extrusionOk="0" h="727" w="6072">
                    <a:moveTo>
                      <a:pt x="1" y="0"/>
                    </a:moveTo>
                    <a:lnTo>
                      <a:pt x="1" y="726"/>
                    </a:lnTo>
                    <a:lnTo>
                      <a:pt x="6071" y="726"/>
                    </a:lnTo>
                    <a:lnTo>
                      <a:pt x="6071" y="0"/>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18"/>
              <p:cNvSpPr/>
              <p:nvPr/>
            </p:nvSpPr>
            <p:spPr>
              <a:xfrm>
                <a:off x="4567016" y="3057388"/>
                <a:ext cx="445484" cy="53276"/>
              </a:xfrm>
              <a:custGeom>
                <a:rect b="b" l="l" r="r" t="t"/>
                <a:pathLst>
                  <a:path extrusionOk="0" h="727" w="6079">
                    <a:moveTo>
                      <a:pt x="1" y="0"/>
                    </a:moveTo>
                    <a:lnTo>
                      <a:pt x="1" y="726"/>
                    </a:lnTo>
                    <a:lnTo>
                      <a:pt x="6079" y="726"/>
                    </a:lnTo>
                    <a:lnTo>
                      <a:pt x="6079" y="0"/>
                    </a:ln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18"/>
              <p:cNvSpPr/>
              <p:nvPr/>
            </p:nvSpPr>
            <p:spPr>
              <a:xfrm>
                <a:off x="4143511" y="2791296"/>
                <a:ext cx="444971" cy="53276"/>
              </a:xfrm>
              <a:custGeom>
                <a:rect b="b" l="l" r="r" t="t"/>
                <a:pathLst>
                  <a:path extrusionOk="0" h="727" w="6072">
                    <a:moveTo>
                      <a:pt x="1" y="0"/>
                    </a:moveTo>
                    <a:lnTo>
                      <a:pt x="1" y="727"/>
                    </a:lnTo>
                    <a:lnTo>
                      <a:pt x="6071" y="727"/>
                    </a:lnTo>
                    <a:lnTo>
                      <a:pt x="6071" y="0"/>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18"/>
              <p:cNvSpPr/>
              <p:nvPr/>
            </p:nvSpPr>
            <p:spPr>
              <a:xfrm>
                <a:off x="4567016" y="2791296"/>
                <a:ext cx="445484" cy="53276"/>
              </a:xfrm>
              <a:custGeom>
                <a:rect b="b" l="l" r="r" t="t"/>
                <a:pathLst>
                  <a:path extrusionOk="0" h="727" w="6079">
                    <a:moveTo>
                      <a:pt x="1" y="0"/>
                    </a:moveTo>
                    <a:lnTo>
                      <a:pt x="1" y="727"/>
                    </a:lnTo>
                    <a:lnTo>
                      <a:pt x="6079" y="727"/>
                    </a:lnTo>
                    <a:lnTo>
                      <a:pt x="6079" y="0"/>
                    </a:ln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18"/>
              <p:cNvSpPr/>
              <p:nvPr/>
            </p:nvSpPr>
            <p:spPr>
              <a:xfrm>
                <a:off x="4270218" y="2028782"/>
                <a:ext cx="310571" cy="53276"/>
              </a:xfrm>
              <a:custGeom>
                <a:rect b="b" l="l" r="r" t="t"/>
                <a:pathLst>
                  <a:path extrusionOk="0" h="727" w="4238">
                    <a:moveTo>
                      <a:pt x="1" y="0"/>
                    </a:moveTo>
                    <a:lnTo>
                      <a:pt x="1" y="727"/>
                    </a:lnTo>
                    <a:lnTo>
                      <a:pt x="4238" y="727"/>
                    </a:lnTo>
                    <a:lnTo>
                      <a:pt x="4238" y="0"/>
                    </a:ln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416" name="Google Shape;416;p18"/>
              <p:cNvSpPr/>
              <p:nvPr/>
            </p:nvSpPr>
            <p:spPr>
              <a:xfrm>
                <a:off x="4565917" y="2028782"/>
                <a:ext cx="310571" cy="53276"/>
              </a:xfrm>
              <a:custGeom>
                <a:rect b="b" l="l" r="r" t="t"/>
                <a:pathLst>
                  <a:path extrusionOk="0" h="727" w="4238">
                    <a:moveTo>
                      <a:pt x="1" y="0"/>
                    </a:moveTo>
                    <a:lnTo>
                      <a:pt x="1" y="727"/>
                    </a:lnTo>
                    <a:lnTo>
                      <a:pt x="4237" y="727"/>
                    </a:lnTo>
                    <a:lnTo>
                      <a:pt x="4237" y="0"/>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18"/>
              <p:cNvSpPr/>
              <p:nvPr/>
            </p:nvSpPr>
            <p:spPr>
              <a:xfrm>
                <a:off x="4270218" y="3319010"/>
                <a:ext cx="310571" cy="53276"/>
              </a:xfrm>
              <a:custGeom>
                <a:rect b="b" l="l" r="r" t="t"/>
                <a:pathLst>
                  <a:path extrusionOk="0" h="727" w="4238">
                    <a:moveTo>
                      <a:pt x="1" y="1"/>
                    </a:moveTo>
                    <a:lnTo>
                      <a:pt x="1" y="727"/>
                    </a:lnTo>
                    <a:lnTo>
                      <a:pt x="4238" y="727"/>
                    </a:lnTo>
                    <a:lnTo>
                      <a:pt x="4238" y="1"/>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18"/>
              <p:cNvSpPr/>
              <p:nvPr/>
            </p:nvSpPr>
            <p:spPr>
              <a:xfrm>
                <a:off x="4565917" y="3319010"/>
                <a:ext cx="310571" cy="53276"/>
              </a:xfrm>
              <a:custGeom>
                <a:rect b="b" l="l" r="r" t="t"/>
                <a:pathLst>
                  <a:path extrusionOk="0" h="727" w="4238">
                    <a:moveTo>
                      <a:pt x="1" y="1"/>
                    </a:moveTo>
                    <a:lnTo>
                      <a:pt x="1" y="727"/>
                    </a:lnTo>
                    <a:lnTo>
                      <a:pt x="4237" y="727"/>
                    </a:lnTo>
                    <a:lnTo>
                      <a:pt x="4237" y="1"/>
                    </a:ln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18"/>
              <p:cNvSpPr/>
              <p:nvPr/>
            </p:nvSpPr>
            <p:spPr>
              <a:xfrm>
                <a:off x="4567016" y="4099625"/>
                <a:ext cx="445484" cy="52763"/>
              </a:xfrm>
              <a:custGeom>
                <a:rect b="b" l="l" r="r" t="t"/>
                <a:pathLst>
                  <a:path extrusionOk="0" h="720" w="6079">
                    <a:moveTo>
                      <a:pt x="1" y="1"/>
                    </a:moveTo>
                    <a:lnTo>
                      <a:pt x="1" y="719"/>
                    </a:lnTo>
                    <a:lnTo>
                      <a:pt x="6079" y="719"/>
                    </a:lnTo>
                    <a:lnTo>
                      <a:pt x="6079" y="1"/>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18"/>
              <p:cNvSpPr/>
              <p:nvPr/>
            </p:nvSpPr>
            <p:spPr>
              <a:xfrm>
                <a:off x="4143511" y="4099625"/>
                <a:ext cx="444971" cy="52763"/>
              </a:xfrm>
              <a:custGeom>
                <a:rect b="b" l="l" r="r" t="t"/>
                <a:pathLst>
                  <a:path extrusionOk="0" h="720" w="6072">
                    <a:moveTo>
                      <a:pt x="1" y="1"/>
                    </a:moveTo>
                    <a:lnTo>
                      <a:pt x="1" y="719"/>
                    </a:lnTo>
                    <a:lnTo>
                      <a:pt x="6071" y="719"/>
                    </a:lnTo>
                    <a:lnTo>
                      <a:pt x="6071" y="1"/>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18"/>
              <p:cNvSpPr/>
              <p:nvPr/>
            </p:nvSpPr>
            <p:spPr>
              <a:xfrm>
                <a:off x="4574711" y="3838003"/>
                <a:ext cx="310571" cy="53276"/>
              </a:xfrm>
              <a:custGeom>
                <a:rect b="b" l="l" r="r" t="t"/>
                <a:pathLst>
                  <a:path extrusionOk="0" h="727" w="4238">
                    <a:moveTo>
                      <a:pt x="0" y="0"/>
                    </a:moveTo>
                    <a:lnTo>
                      <a:pt x="0" y="726"/>
                    </a:lnTo>
                    <a:lnTo>
                      <a:pt x="4237" y="726"/>
                    </a:lnTo>
                    <a:lnTo>
                      <a:pt x="4237" y="0"/>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18"/>
              <p:cNvSpPr/>
              <p:nvPr/>
            </p:nvSpPr>
            <p:spPr>
              <a:xfrm>
                <a:off x="4279012" y="3838003"/>
                <a:ext cx="310571" cy="53276"/>
              </a:xfrm>
              <a:custGeom>
                <a:rect b="b" l="l" r="r" t="t"/>
                <a:pathLst>
                  <a:path extrusionOk="0" h="727" w="4238">
                    <a:moveTo>
                      <a:pt x="1" y="0"/>
                    </a:moveTo>
                    <a:lnTo>
                      <a:pt x="1" y="726"/>
                    </a:lnTo>
                    <a:lnTo>
                      <a:pt x="4237" y="726"/>
                    </a:lnTo>
                    <a:lnTo>
                      <a:pt x="4237" y="0"/>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3" name="Google Shape;423;p18"/>
            <p:cNvGrpSpPr/>
            <p:nvPr/>
          </p:nvGrpSpPr>
          <p:grpSpPr>
            <a:xfrm>
              <a:off x="127351" y="4159605"/>
              <a:ext cx="613331" cy="297113"/>
              <a:chOff x="4379450" y="1472663"/>
              <a:chExt cx="3161500" cy="1531513"/>
            </a:xfrm>
          </p:grpSpPr>
          <p:pic>
            <p:nvPicPr>
              <p:cNvPr id="424" name="Google Shape;424;p18"/>
              <p:cNvPicPr preferRelativeResize="0"/>
              <p:nvPr/>
            </p:nvPicPr>
            <p:blipFill>
              <a:blip r:embed="rId7">
                <a:alphaModFix/>
              </a:blip>
              <a:stretch>
                <a:fillRect/>
              </a:stretch>
            </p:blipFill>
            <p:spPr>
              <a:xfrm>
                <a:off x="5940750" y="1651625"/>
                <a:ext cx="1600200" cy="1352550"/>
              </a:xfrm>
              <a:prstGeom prst="rect">
                <a:avLst/>
              </a:prstGeom>
              <a:noFill/>
              <a:ln>
                <a:noFill/>
              </a:ln>
            </p:spPr>
          </p:pic>
          <p:pic>
            <p:nvPicPr>
              <p:cNvPr id="425" name="Google Shape;425;p18"/>
              <p:cNvPicPr preferRelativeResize="0"/>
              <p:nvPr/>
            </p:nvPicPr>
            <p:blipFill>
              <a:blip r:embed="rId8">
                <a:alphaModFix/>
              </a:blip>
              <a:stretch>
                <a:fillRect/>
              </a:stretch>
            </p:blipFill>
            <p:spPr>
              <a:xfrm>
                <a:off x="4379450" y="1472663"/>
                <a:ext cx="1466850" cy="1171575"/>
              </a:xfrm>
              <a:prstGeom prst="rect">
                <a:avLst/>
              </a:prstGeom>
              <a:noFill/>
              <a:ln>
                <a:noFill/>
              </a:ln>
            </p:spPr>
          </p:pic>
        </p:grpSp>
        <p:sp>
          <p:nvSpPr>
            <p:cNvPr id="426" name="Google Shape;426;p18"/>
            <p:cNvSpPr/>
            <p:nvPr/>
          </p:nvSpPr>
          <p:spPr>
            <a:xfrm rot="-4212067">
              <a:off x="296686" y="4246825"/>
              <a:ext cx="247107" cy="469838"/>
            </a:xfrm>
            <a:prstGeom prst="chord">
              <a:avLst>
                <a:gd fmla="val 5072480" name="adj1"/>
                <a:gd fmla="val 13876752" name="adj2"/>
              </a:avLst>
            </a:prstGeom>
            <a:solidFill>
              <a:srgbClr val="191919"/>
            </a:solid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18"/>
            <p:cNvSpPr/>
            <p:nvPr/>
          </p:nvSpPr>
          <p:spPr>
            <a:xfrm>
              <a:off x="267183" y="4526945"/>
              <a:ext cx="377100" cy="8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18"/>
            <p:cNvSpPr/>
            <p:nvPr/>
          </p:nvSpPr>
          <p:spPr>
            <a:xfrm rot="5981327">
              <a:off x="601678" y="4078145"/>
              <a:ext cx="62390" cy="218640"/>
            </a:xfrm>
            <a:prstGeom prst="moon">
              <a:avLst>
                <a:gd fmla="val 34344" name="adj"/>
              </a:avLst>
            </a:prstGeom>
            <a:solidFill>
              <a:srgbClr val="191919"/>
            </a:solid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18"/>
            <p:cNvSpPr/>
            <p:nvPr/>
          </p:nvSpPr>
          <p:spPr>
            <a:xfrm flipH="1" rot="-6049381">
              <a:off x="198496" y="4027161"/>
              <a:ext cx="62308" cy="214277"/>
            </a:xfrm>
            <a:prstGeom prst="moon">
              <a:avLst>
                <a:gd fmla="val 34344" name="adj"/>
              </a:avLst>
            </a:prstGeom>
            <a:solidFill>
              <a:srgbClr val="191919"/>
            </a:solid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pic>
        <p:nvPicPr>
          <p:cNvPr id="434" name="Google Shape;434;p19"/>
          <p:cNvPicPr preferRelativeResize="0"/>
          <p:nvPr/>
        </p:nvPicPr>
        <p:blipFill rotWithShape="1">
          <a:blip r:embed="rId3">
            <a:alphaModFix/>
          </a:blip>
          <a:srcRect b="25197" l="39858" r="8974" t="12075"/>
          <a:stretch/>
        </p:blipFill>
        <p:spPr>
          <a:xfrm>
            <a:off x="3341075" y="644775"/>
            <a:ext cx="5817324" cy="3276001"/>
          </a:xfrm>
          <a:prstGeom prst="rect">
            <a:avLst/>
          </a:prstGeom>
          <a:noFill/>
          <a:ln>
            <a:noFill/>
          </a:ln>
        </p:spPr>
      </p:pic>
      <p:pic>
        <p:nvPicPr>
          <p:cNvPr id="435" name="Google Shape;435;p19"/>
          <p:cNvPicPr preferRelativeResize="0"/>
          <p:nvPr/>
        </p:nvPicPr>
        <p:blipFill rotWithShape="1">
          <a:blip r:embed="rId3">
            <a:alphaModFix/>
          </a:blip>
          <a:srcRect b="25197" l="47902" r="44055" t="12075"/>
          <a:stretch/>
        </p:blipFill>
        <p:spPr>
          <a:xfrm>
            <a:off x="2426675" y="644775"/>
            <a:ext cx="914401" cy="3276001"/>
          </a:xfrm>
          <a:prstGeom prst="rect">
            <a:avLst/>
          </a:prstGeom>
          <a:noFill/>
          <a:ln>
            <a:noFill/>
          </a:ln>
        </p:spPr>
      </p:pic>
      <p:pic>
        <p:nvPicPr>
          <p:cNvPr id="436" name="Google Shape;436;p19"/>
          <p:cNvPicPr preferRelativeResize="0"/>
          <p:nvPr/>
        </p:nvPicPr>
        <p:blipFill rotWithShape="1">
          <a:blip r:embed="rId3">
            <a:alphaModFix/>
          </a:blip>
          <a:srcRect b="25197" l="47902" r="44055" t="12075"/>
          <a:stretch/>
        </p:blipFill>
        <p:spPr>
          <a:xfrm>
            <a:off x="1512275" y="644775"/>
            <a:ext cx="914401" cy="3276001"/>
          </a:xfrm>
          <a:prstGeom prst="rect">
            <a:avLst/>
          </a:prstGeom>
          <a:noFill/>
          <a:ln>
            <a:noFill/>
          </a:ln>
        </p:spPr>
      </p:pic>
      <p:pic>
        <p:nvPicPr>
          <p:cNvPr id="437" name="Google Shape;437;p19"/>
          <p:cNvPicPr preferRelativeResize="0"/>
          <p:nvPr/>
        </p:nvPicPr>
        <p:blipFill rotWithShape="1">
          <a:blip r:embed="rId3">
            <a:alphaModFix/>
          </a:blip>
          <a:srcRect b="25197" l="47902" r="44055" t="12075"/>
          <a:stretch/>
        </p:blipFill>
        <p:spPr>
          <a:xfrm>
            <a:off x="597875" y="644775"/>
            <a:ext cx="914401" cy="3276001"/>
          </a:xfrm>
          <a:prstGeom prst="rect">
            <a:avLst/>
          </a:prstGeom>
          <a:noFill/>
          <a:ln>
            <a:noFill/>
          </a:ln>
        </p:spPr>
      </p:pic>
      <p:pic>
        <p:nvPicPr>
          <p:cNvPr id="438" name="Google Shape;438;p19"/>
          <p:cNvPicPr preferRelativeResize="0"/>
          <p:nvPr/>
        </p:nvPicPr>
        <p:blipFill rotWithShape="1">
          <a:blip r:embed="rId3">
            <a:alphaModFix/>
          </a:blip>
          <a:srcRect b="25197" l="50685" r="44055" t="12075"/>
          <a:stretch/>
        </p:blipFill>
        <p:spPr>
          <a:xfrm>
            <a:off x="0" y="644775"/>
            <a:ext cx="597873" cy="3276001"/>
          </a:xfrm>
          <a:prstGeom prst="rect">
            <a:avLst/>
          </a:prstGeom>
          <a:noFill/>
          <a:ln>
            <a:noFill/>
          </a:ln>
        </p:spPr>
      </p:pic>
      <p:sp>
        <p:nvSpPr>
          <p:cNvPr id="439" name="Google Shape;439;p19"/>
          <p:cNvSpPr/>
          <p:nvPr/>
        </p:nvSpPr>
        <p:spPr>
          <a:xfrm>
            <a:off x="6740775" y="679950"/>
            <a:ext cx="331500" cy="3006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19"/>
          <p:cNvSpPr/>
          <p:nvPr/>
        </p:nvSpPr>
        <p:spPr>
          <a:xfrm>
            <a:off x="6816975" y="2127750"/>
            <a:ext cx="331500" cy="3006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41" name="Google Shape;441;p19"/>
          <p:cNvPicPr preferRelativeResize="0"/>
          <p:nvPr/>
        </p:nvPicPr>
        <p:blipFill rotWithShape="1">
          <a:blip r:embed="rId4">
            <a:alphaModFix/>
          </a:blip>
          <a:srcRect b="69305" l="83258" r="9837" t="4017"/>
          <a:stretch/>
        </p:blipFill>
        <p:spPr>
          <a:xfrm>
            <a:off x="7959975" y="468925"/>
            <a:ext cx="785449" cy="1230924"/>
          </a:xfrm>
          <a:prstGeom prst="rect">
            <a:avLst/>
          </a:prstGeom>
          <a:noFill/>
          <a:ln>
            <a:noFill/>
          </a:ln>
        </p:spPr>
      </p:pic>
      <p:grpSp>
        <p:nvGrpSpPr>
          <p:cNvPr id="442" name="Google Shape;442;p19"/>
          <p:cNvGrpSpPr/>
          <p:nvPr/>
        </p:nvGrpSpPr>
        <p:grpSpPr>
          <a:xfrm>
            <a:off x="7819200" y="2737350"/>
            <a:ext cx="1172498" cy="1262401"/>
            <a:chOff x="7819200" y="1137150"/>
            <a:chExt cx="1172498" cy="1262401"/>
          </a:xfrm>
        </p:grpSpPr>
        <p:pic>
          <p:nvPicPr>
            <p:cNvPr id="443" name="Google Shape;443;p19"/>
            <p:cNvPicPr preferRelativeResize="0"/>
            <p:nvPr/>
          </p:nvPicPr>
          <p:blipFill rotWithShape="1">
            <a:blip r:embed="rId5">
              <a:alphaModFix/>
            </a:blip>
            <a:srcRect b="35776" l="79435" r="10224" t="53693"/>
            <a:stretch/>
          </p:blipFill>
          <p:spPr>
            <a:xfrm>
              <a:off x="7819200" y="1854000"/>
              <a:ext cx="1172398" cy="545551"/>
            </a:xfrm>
            <a:prstGeom prst="rect">
              <a:avLst/>
            </a:prstGeom>
            <a:noFill/>
            <a:ln>
              <a:noFill/>
            </a:ln>
          </p:spPr>
        </p:pic>
        <p:pic>
          <p:nvPicPr>
            <p:cNvPr id="444" name="Google Shape;444;p19"/>
            <p:cNvPicPr preferRelativeResize="0"/>
            <p:nvPr/>
          </p:nvPicPr>
          <p:blipFill rotWithShape="1">
            <a:blip r:embed="rId5">
              <a:alphaModFix/>
            </a:blip>
            <a:srcRect b="67512" l="79435" r="10224" t="18512"/>
            <a:stretch/>
          </p:blipFill>
          <p:spPr>
            <a:xfrm>
              <a:off x="7819300" y="1137150"/>
              <a:ext cx="1172398" cy="724026"/>
            </a:xfrm>
            <a:prstGeom prst="rect">
              <a:avLst/>
            </a:prstGeom>
            <a:noFill/>
            <a:ln>
              <a:noFill/>
            </a:ln>
          </p:spPr>
        </p:pic>
      </p:grpSp>
      <p:sp>
        <p:nvSpPr>
          <p:cNvPr id="445" name="Google Shape;445;p19"/>
          <p:cNvSpPr txBox="1"/>
          <p:nvPr/>
        </p:nvSpPr>
        <p:spPr>
          <a:xfrm>
            <a:off x="4219575" y="215400"/>
            <a:ext cx="3520200" cy="45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a:solidFill>
                  <a:srgbClr val="BCBCBC"/>
                </a:solidFill>
                <a:latin typeface="Press Start 2P"/>
                <a:ea typeface="Press Start 2P"/>
                <a:cs typeface="Press Start 2P"/>
                <a:sym typeface="Press Start 2P"/>
              </a:rPr>
              <a:t>DNA Polimerasa III</a:t>
            </a:r>
            <a:endParaRPr>
              <a:solidFill>
                <a:srgbClr val="BCBCBC"/>
              </a:solidFill>
              <a:latin typeface="Press Start 2P"/>
              <a:ea typeface="Press Start 2P"/>
              <a:cs typeface="Press Start 2P"/>
              <a:sym typeface="Press Start 2P"/>
            </a:endParaRPr>
          </a:p>
        </p:txBody>
      </p:sp>
      <p:sp>
        <p:nvSpPr>
          <p:cNvPr id="446" name="Google Shape;446;p19"/>
          <p:cNvSpPr/>
          <p:nvPr/>
        </p:nvSpPr>
        <p:spPr>
          <a:xfrm rot="-2700000">
            <a:off x="7660171" y="419384"/>
            <a:ext cx="191767" cy="233345"/>
          </a:xfrm>
          <a:prstGeom prst="downArrow">
            <a:avLst>
              <a:gd fmla="val 50000" name="adj1"/>
              <a:gd fmla="val 50000" name="adj2"/>
            </a:avLst>
          </a:prstGeom>
          <a:solidFill>
            <a:srgbClr val="BBBBBB"/>
          </a:solidFill>
          <a:ln cap="flat" cmpd="sng" w="9525">
            <a:solidFill>
              <a:srgbClr val="BBBBB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19"/>
          <p:cNvSpPr txBox="1"/>
          <p:nvPr/>
        </p:nvSpPr>
        <p:spPr>
          <a:xfrm>
            <a:off x="4219575" y="3568200"/>
            <a:ext cx="3520200" cy="45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a:solidFill>
                  <a:srgbClr val="BCBCBC"/>
                </a:solidFill>
                <a:latin typeface="Press Start 2P"/>
                <a:ea typeface="Press Start 2P"/>
                <a:cs typeface="Press Start 2P"/>
                <a:sym typeface="Press Start 2P"/>
              </a:rPr>
              <a:t>DNA Polimerasa I</a:t>
            </a:r>
            <a:endParaRPr>
              <a:solidFill>
                <a:srgbClr val="BCBCBC"/>
              </a:solidFill>
              <a:latin typeface="Press Start 2P"/>
              <a:ea typeface="Press Start 2P"/>
              <a:cs typeface="Press Start 2P"/>
              <a:sym typeface="Press Start 2P"/>
            </a:endParaRPr>
          </a:p>
        </p:txBody>
      </p:sp>
      <p:sp>
        <p:nvSpPr>
          <p:cNvPr id="448" name="Google Shape;448;p19"/>
          <p:cNvSpPr/>
          <p:nvPr/>
        </p:nvSpPr>
        <p:spPr>
          <a:xfrm rot="-8100000">
            <a:off x="7583971" y="3543584"/>
            <a:ext cx="191767" cy="233345"/>
          </a:xfrm>
          <a:prstGeom prst="downArrow">
            <a:avLst>
              <a:gd fmla="val 50000" name="adj1"/>
              <a:gd fmla="val 50000" name="adj2"/>
            </a:avLst>
          </a:prstGeom>
          <a:solidFill>
            <a:srgbClr val="BBBBBB"/>
          </a:solidFill>
          <a:ln cap="flat" cmpd="sng" w="9525">
            <a:solidFill>
              <a:srgbClr val="BBBBB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19"/>
          <p:cNvSpPr txBox="1"/>
          <p:nvPr/>
        </p:nvSpPr>
        <p:spPr>
          <a:xfrm>
            <a:off x="8371050" y="4667725"/>
            <a:ext cx="720000" cy="36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2000">
                <a:latin typeface="Press Start 2P"/>
                <a:ea typeface="Press Start 2P"/>
                <a:cs typeface="Press Start 2P"/>
                <a:sym typeface="Press Start 2P"/>
              </a:rPr>
              <a:t>13</a:t>
            </a:r>
            <a:endParaRPr sz="2000">
              <a:latin typeface="Press Start 2P"/>
              <a:ea typeface="Press Start 2P"/>
              <a:cs typeface="Press Start 2P"/>
              <a:sym typeface="Press Start 2P"/>
            </a:endParaRPr>
          </a:p>
        </p:txBody>
      </p:sp>
      <p:grpSp>
        <p:nvGrpSpPr>
          <p:cNvPr id="450" name="Google Shape;450;p19"/>
          <p:cNvGrpSpPr/>
          <p:nvPr/>
        </p:nvGrpSpPr>
        <p:grpSpPr>
          <a:xfrm>
            <a:off x="1021399" y="3978108"/>
            <a:ext cx="6953820" cy="1117347"/>
            <a:chOff x="1174221" y="4105350"/>
            <a:chExt cx="6800802" cy="835150"/>
          </a:xfrm>
        </p:grpSpPr>
        <p:pic>
          <p:nvPicPr>
            <p:cNvPr id="451" name="Google Shape;451;p19"/>
            <p:cNvPicPr preferRelativeResize="0"/>
            <p:nvPr/>
          </p:nvPicPr>
          <p:blipFill rotWithShape="1">
            <a:blip r:embed="rId6">
              <a:alphaModFix/>
            </a:blip>
            <a:srcRect b="0" l="41523" r="0" t="0"/>
            <a:stretch/>
          </p:blipFill>
          <p:spPr>
            <a:xfrm flipH="1">
              <a:off x="1174221" y="4106175"/>
              <a:ext cx="280175" cy="834325"/>
            </a:xfrm>
            <a:prstGeom prst="rect">
              <a:avLst/>
            </a:prstGeom>
            <a:noFill/>
            <a:ln>
              <a:noFill/>
            </a:ln>
          </p:spPr>
        </p:pic>
        <p:pic>
          <p:nvPicPr>
            <p:cNvPr id="452" name="Google Shape;452;p19"/>
            <p:cNvPicPr preferRelativeResize="0"/>
            <p:nvPr/>
          </p:nvPicPr>
          <p:blipFill rotWithShape="1">
            <a:blip r:embed="rId6">
              <a:alphaModFix/>
            </a:blip>
            <a:srcRect b="0" l="0" r="61701" t="0"/>
            <a:stretch/>
          </p:blipFill>
          <p:spPr>
            <a:xfrm flipH="1">
              <a:off x="7780123" y="4106175"/>
              <a:ext cx="194900" cy="834325"/>
            </a:xfrm>
            <a:prstGeom prst="rect">
              <a:avLst/>
            </a:prstGeom>
            <a:noFill/>
            <a:ln>
              <a:noFill/>
            </a:ln>
          </p:spPr>
        </p:pic>
        <p:pic>
          <p:nvPicPr>
            <p:cNvPr id="453" name="Google Shape;453;p19"/>
            <p:cNvPicPr preferRelativeResize="0"/>
            <p:nvPr/>
          </p:nvPicPr>
          <p:blipFill rotWithShape="1">
            <a:blip r:embed="rId6">
              <a:alphaModFix/>
            </a:blip>
            <a:srcRect b="0" l="34922" r="49400" t="0"/>
            <a:stretch/>
          </p:blipFill>
          <p:spPr>
            <a:xfrm flipH="1">
              <a:off x="1451375" y="4105350"/>
              <a:ext cx="6370450" cy="834325"/>
            </a:xfrm>
            <a:prstGeom prst="rect">
              <a:avLst/>
            </a:prstGeom>
            <a:noFill/>
            <a:ln>
              <a:noFill/>
            </a:ln>
          </p:spPr>
        </p:pic>
      </p:grpSp>
      <p:sp>
        <p:nvSpPr>
          <p:cNvPr id="454" name="Google Shape;454;p19"/>
          <p:cNvSpPr txBox="1"/>
          <p:nvPr/>
        </p:nvSpPr>
        <p:spPr>
          <a:xfrm>
            <a:off x="1202400" y="4017600"/>
            <a:ext cx="6738000" cy="9387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 sz="1100">
                <a:solidFill>
                  <a:schemeClr val="dk1"/>
                </a:solidFill>
                <a:latin typeface="Press Start 2P"/>
                <a:ea typeface="Press Start 2P"/>
                <a:cs typeface="Press Start 2P"/>
                <a:sym typeface="Press Start 2P"/>
              </a:rPr>
              <a:t>La ADN polimerasa I reemplaza los cebadores de ARN por ADN. Luego, la ADN polimerasa I y III leen las hebras para comprobar si hay errores. Esta fase se llama de corrección y tiene como objetivo evitar la generación de mutaciones.</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l">
              <a:spcBef>
                <a:spcPts val="0"/>
              </a:spcBef>
              <a:spcAft>
                <a:spcPts val="0"/>
              </a:spcAft>
              <a:buNone/>
            </a:pPr>
            <a:r>
              <a:t/>
            </a:r>
            <a:endParaRPr>
              <a:solidFill>
                <a:schemeClr val="dk1"/>
              </a:solidFill>
            </a:endParaRPr>
          </a:p>
        </p:txBody>
      </p:sp>
      <p:grpSp>
        <p:nvGrpSpPr>
          <p:cNvPr id="455" name="Google Shape;455;p19"/>
          <p:cNvGrpSpPr/>
          <p:nvPr/>
        </p:nvGrpSpPr>
        <p:grpSpPr>
          <a:xfrm>
            <a:off x="118800" y="3966301"/>
            <a:ext cx="627023" cy="990009"/>
            <a:chOff x="118800" y="3966301"/>
            <a:chExt cx="627023" cy="990009"/>
          </a:xfrm>
        </p:grpSpPr>
        <p:grpSp>
          <p:nvGrpSpPr>
            <p:cNvPr id="456" name="Google Shape;456;p19"/>
            <p:cNvGrpSpPr/>
            <p:nvPr/>
          </p:nvGrpSpPr>
          <p:grpSpPr>
            <a:xfrm>
              <a:off x="253789" y="3966301"/>
              <a:ext cx="381646" cy="990009"/>
              <a:chOff x="3992694" y="1192179"/>
              <a:chExt cx="1158609" cy="3018322"/>
            </a:xfrm>
          </p:grpSpPr>
          <p:sp>
            <p:nvSpPr>
              <p:cNvPr id="457" name="Google Shape;457;p19"/>
              <p:cNvSpPr/>
              <p:nvPr/>
            </p:nvSpPr>
            <p:spPr>
              <a:xfrm>
                <a:off x="4201112" y="1248680"/>
                <a:ext cx="380776" cy="53276"/>
              </a:xfrm>
              <a:custGeom>
                <a:rect b="b" l="l" r="r" t="t"/>
                <a:pathLst>
                  <a:path extrusionOk="0" h="727" w="5196">
                    <a:moveTo>
                      <a:pt x="1" y="1"/>
                    </a:moveTo>
                    <a:lnTo>
                      <a:pt x="1" y="727"/>
                    </a:lnTo>
                    <a:lnTo>
                      <a:pt x="5196" y="727"/>
                    </a:lnTo>
                    <a:lnTo>
                      <a:pt x="5196" y="1"/>
                    </a:ln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19"/>
              <p:cNvSpPr/>
              <p:nvPr/>
            </p:nvSpPr>
            <p:spPr>
              <a:xfrm>
                <a:off x="4563206" y="1248680"/>
                <a:ext cx="381289" cy="53276"/>
              </a:xfrm>
              <a:custGeom>
                <a:rect b="b" l="l" r="r" t="t"/>
                <a:pathLst>
                  <a:path extrusionOk="0" h="727" w="5203">
                    <a:moveTo>
                      <a:pt x="0" y="1"/>
                    </a:moveTo>
                    <a:lnTo>
                      <a:pt x="0" y="727"/>
                    </a:lnTo>
                    <a:lnTo>
                      <a:pt x="5203" y="727"/>
                    </a:lnTo>
                    <a:lnTo>
                      <a:pt x="5203" y="1"/>
                    </a:ln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19"/>
              <p:cNvSpPr/>
              <p:nvPr/>
            </p:nvSpPr>
            <p:spPr>
              <a:xfrm>
                <a:off x="4270218" y="1505465"/>
                <a:ext cx="310571" cy="53276"/>
              </a:xfrm>
              <a:custGeom>
                <a:rect b="b" l="l" r="r" t="t"/>
                <a:pathLst>
                  <a:path extrusionOk="0" h="727" w="4238">
                    <a:moveTo>
                      <a:pt x="1" y="0"/>
                    </a:moveTo>
                    <a:lnTo>
                      <a:pt x="1" y="726"/>
                    </a:lnTo>
                    <a:lnTo>
                      <a:pt x="4238" y="726"/>
                    </a:lnTo>
                    <a:lnTo>
                      <a:pt x="4238" y="0"/>
                    </a:ln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19"/>
              <p:cNvSpPr/>
              <p:nvPr/>
            </p:nvSpPr>
            <p:spPr>
              <a:xfrm>
                <a:off x="4565917" y="1505465"/>
                <a:ext cx="310571" cy="53276"/>
              </a:xfrm>
              <a:custGeom>
                <a:rect b="b" l="l" r="r" t="t"/>
                <a:pathLst>
                  <a:path extrusionOk="0" h="727" w="4238">
                    <a:moveTo>
                      <a:pt x="1" y="0"/>
                    </a:moveTo>
                    <a:lnTo>
                      <a:pt x="1" y="726"/>
                    </a:lnTo>
                    <a:lnTo>
                      <a:pt x="4237" y="726"/>
                    </a:lnTo>
                    <a:lnTo>
                      <a:pt x="4237" y="0"/>
                    </a:ln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19"/>
              <p:cNvSpPr/>
              <p:nvPr/>
            </p:nvSpPr>
            <p:spPr>
              <a:xfrm>
                <a:off x="4037617" y="1192179"/>
                <a:ext cx="200354" cy="171774"/>
              </a:xfrm>
              <a:custGeom>
                <a:rect b="b" l="l" r="r" t="t"/>
                <a:pathLst>
                  <a:path extrusionOk="0" h="2344" w="2734">
                    <a:moveTo>
                      <a:pt x="1565" y="1"/>
                    </a:moveTo>
                    <a:cubicBezTo>
                      <a:pt x="517" y="1"/>
                      <a:pt x="1" y="1266"/>
                      <a:pt x="734" y="2000"/>
                    </a:cubicBezTo>
                    <a:cubicBezTo>
                      <a:pt x="974" y="2237"/>
                      <a:pt x="1269" y="2344"/>
                      <a:pt x="1557" y="2344"/>
                    </a:cubicBezTo>
                    <a:cubicBezTo>
                      <a:pt x="2158" y="2344"/>
                      <a:pt x="2733" y="1880"/>
                      <a:pt x="2733" y="1176"/>
                    </a:cubicBezTo>
                    <a:cubicBezTo>
                      <a:pt x="2733" y="525"/>
                      <a:pt x="2209" y="1"/>
                      <a:pt x="1565" y="1"/>
                    </a:cubicBez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19"/>
              <p:cNvSpPr/>
              <p:nvPr/>
            </p:nvSpPr>
            <p:spPr>
              <a:xfrm>
                <a:off x="4037617" y="1192179"/>
                <a:ext cx="200354" cy="171774"/>
              </a:xfrm>
              <a:custGeom>
                <a:rect b="b" l="l" r="r" t="t"/>
                <a:pathLst>
                  <a:path extrusionOk="0" h="2344" w="2734">
                    <a:moveTo>
                      <a:pt x="1565" y="1"/>
                    </a:moveTo>
                    <a:cubicBezTo>
                      <a:pt x="517" y="1"/>
                      <a:pt x="1" y="1266"/>
                      <a:pt x="734" y="2000"/>
                    </a:cubicBezTo>
                    <a:cubicBezTo>
                      <a:pt x="974" y="2237"/>
                      <a:pt x="1269" y="2344"/>
                      <a:pt x="1557" y="2344"/>
                    </a:cubicBezTo>
                    <a:cubicBezTo>
                      <a:pt x="2158" y="2344"/>
                      <a:pt x="2733" y="1880"/>
                      <a:pt x="2733" y="1176"/>
                    </a:cubicBezTo>
                    <a:cubicBezTo>
                      <a:pt x="2733" y="525"/>
                      <a:pt x="2209" y="1"/>
                      <a:pt x="1565" y="1"/>
                    </a:cubicBez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19"/>
              <p:cNvSpPr/>
              <p:nvPr/>
            </p:nvSpPr>
            <p:spPr>
              <a:xfrm>
                <a:off x="4197301" y="1452261"/>
                <a:ext cx="200281" cy="171994"/>
              </a:xfrm>
              <a:custGeom>
                <a:rect b="b" l="l" r="r" t="t"/>
                <a:pathLst>
                  <a:path extrusionOk="0" h="2347" w="2733">
                    <a:moveTo>
                      <a:pt x="1565" y="0"/>
                    </a:moveTo>
                    <a:cubicBezTo>
                      <a:pt x="517" y="0"/>
                      <a:pt x="0" y="1265"/>
                      <a:pt x="734" y="1999"/>
                    </a:cubicBezTo>
                    <a:cubicBezTo>
                      <a:pt x="974" y="2239"/>
                      <a:pt x="1268" y="2346"/>
                      <a:pt x="1556" y="2346"/>
                    </a:cubicBezTo>
                    <a:cubicBezTo>
                      <a:pt x="2158" y="2346"/>
                      <a:pt x="2732" y="1879"/>
                      <a:pt x="2732" y="1175"/>
                    </a:cubicBezTo>
                    <a:cubicBezTo>
                      <a:pt x="2732" y="524"/>
                      <a:pt x="2208" y="0"/>
                      <a:pt x="1565" y="0"/>
                    </a:cubicBez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19"/>
              <p:cNvSpPr/>
              <p:nvPr/>
            </p:nvSpPr>
            <p:spPr>
              <a:xfrm>
                <a:off x="4920829" y="1192179"/>
                <a:ext cx="200354" cy="171774"/>
              </a:xfrm>
              <a:custGeom>
                <a:rect b="b" l="l" r="r" t="t"/>
                <a:pathLst>
                  <a:path extrusionOk="0" h="2344" w="2734">
                    <a:moveTo>
                      <a:pt x="1169" y="1"/>
                    </a:moveTo>
                    <a:cubicBezTo>
                      <a:pt x="525" y="1"/>
                      <a:pt x="1" y="525"/>
                      <a:pt x="1" y="1176"/>
                    </a:cubicBezTo>
                    <a:cubicBezTo>
                      <a:pt x="1" y="1880"/>
                      <a:pt x="576" y="2344"/>
                      <a:pt x="1175" y="2344"/>
                    </a:cubicBezTo>
                    <a:cubicBezTo>
                      <a:pt x="1462" y="2344"/>
                      <a:pt x="1754" y="2237"/>
                      <a:pt x="1992" y="2000"/>
                    </a:cubicBezTo>
                    <a:cubicBezTo>
                      <a:pt x="2733" y="1266"/>
                      <a:pt x="2209" y="1"/>
                      <a:pt x="1169" y="1"/>
                    </a:cubicBez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19"/>
              <p:cNvSpPr/>
              <p:nvPr/>
            </p:nvSpPr>
            <p:spPr>
              <a:xfrm>
                <a:off x="4920829" y="1192179"/>
                <a:ext cx="200354" cy="171774"/>
              </a:xfrm>
              <a:custGeom>
                <a:rect b="b" l="l" r="r" t="t"/>
                <a:pathLst>
                  <a:path extrusionOk="0" h="2344" w="2734">
                    <a:moveTo>
                      <a:pt x="1169" y="1"/>
                    </a:moveTo>
                    <a:cubicBezTo>
                      <a:pt x="525" y="1"/>
                      <a:pt x="1" y="525"/>
                      <a:pt x="1" y="1176"/>
                    </a:cubicBezTo>
                    <a:cubicBezTo>
                      <a:pt x="1" y="1880"/>
                      <a:pt x="576" y="2344"/>
                      <a:pt x="1175" y="2344"/>
                    </a:cubicBezTo>
                    <a:cubicBezTo>
                      <a:pt x="1462" y="2344"/>
                      <a:pt x="1754" y="2237"/>
                      <a:pt x="1992" y="2000"/>
                    </a:cubicBezTo>
                    <a:cubicBezTo>
                      <a:pt x="2733" y="1266"/>
                      <a:pt x="2209" y="1"/>
                      <a:pt x="1169" y="1"/>
                    </a:cubicBez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19"/>
              <p:cNvSpPr/>
              <p:nvPr/>
            </p:nvSpPr>
            <p:spPr>
              <a:xfrm>
                <a:off x="4761218" y="1452261"/>
                <a:ext cx="171188" cy="171774"/>
              </a:xfrm>
              <a:custGeom>
                <a:rect b="b" l="l" r="r" t="t"/>
                <a:pathLst>
                  <a:path extrusionOk="0" h="2344" w="2336">
                    <a:moveTo>
                      <a:pt x="1168" y="0"/>
                    </a:moveTo>
                    <a:cubicBezTo>
                      <a:pt x="524" y="0"/>
                      <a:pt x="0" y="524"/>
                      <a:pt x="0" y="1175"/>
                    </a:cubicBezTo>
                    <a:cubicBezTo>
                      <a:pt x="0" y="1819"/>
                      <a:pt x="524" y="2343"/>
                      <a:pt x="1168" y="2343"/>
                    </a:cubicBezTo>
                    <a:cubicBezTo>
                      <a:pt x="1812" y="2343"/>
                      <a:pt x="2336" y="1819"/>
                      <a:pt x="2336" y="1175"/>
                    </a:cubicBezTo>
                    <a:cubicBezTo>
                      <a:pt x="2336" y="524"/>
                      <a:pt x="1812" y="0"/>
                      <a:pt x="1168" y="0"/>
                    </a:cubicBez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19"/>
              <p:cNvSpPr/>
              <p:nvPr/>
            </p:nvSpPr>
            <p:spPr>
              <a:xfrm>
                <a:off x="4729413" y="1966784"/>
                <a:ext cx="200281" cy="171628"/>
              </a:xfrm>
              <a:custGeom>
                <a:rect b="b" l="l" r="r" t="t"/>
                <a:pathLst>
                  <a:path extrusionOk="0" h="2342" w="2733">
                    <a:moveTo>
                      <a:pt x="1565" y="1"/>
                    </a:moveTo>
                    <a:cubicBezTo>
                      <a:pt x="517" y="1"/>
                      <a:pt x="0" y="1258"/>
                      <a:pt x="734" y="1999"/>
                    </a:cubicBezTo>
                    <a:cubicBezTo>
                      <a:pt x="970" y="2236"/>
                      <a:pt x="1262" y="2341"/>
                      <a:pt x="1549" y="2341"/>
                    </a:cubicBezTo>
                    <a:cubicBezTo>
                      <a:pt x="2151" y="2341"/>
                      <a:pt x="2733" y="1874"/>
                      <a:pt x="2733" y="1168"/>
                    </a:cubicBezTo>
                    <a:cubicBezTo>
                      <a:pt x="2733" y="525"/>
                      <a:pt x="2209" y="1"/>
                      <a:pt x="1565" y="1"/>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19"/>
              <p:cNvSpPr/>
              <p:nvPr/>
            </p:nvSpPr>
            <p:spPr>
              <a:xfrm>
                <a:off x="4885726" y="2224082"/>
                <a:ext cx="200281" cy="171628"/>
              </a:xfrm>
              <a:custGeom>
                <a:rect b="b" l="l" r="r" t="t"/>
                <a:pathLst>
                  <a:path extrusionOk="0" h="2342" w="2733">
                    <a:moveTo>
                      <a:pt x="1565" y="0"/>
                    </a:moveTo>
                    <a:cubicBezTo>
                      <a:pt x="525" y="0"/>
                      <a:pt x="1" y="1258"/>
                      <a:pt x="742" y="1999"/>
                    </a:cubicBezTo>
                    <a:cubicBezTo>
                      <a:pt x="978" y="2235"/>
                      <a:pt x="1269" y="2341"/>
                      <a:pt x="1555" y="2341"/>
                    </a:cubicBezTo>
                    <a:cubicBezTo>
                      <a:pt x="2155" y="2341"/>
                      <a:pt x="2733" y="1873"/>
                      <a:pt x="2733" y="1168"/>
                    </a:cubicBezTo>
                    <a:cubicBezTo>
                      <a:pt x="2733" y="524"/>
                      <a:pt x="2209" y="0"/>
                      <a:pt x="1565" y="0"/>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19"/>
              <p:cNvSpPr/>
              <p:nvPr/>
            </p:nvSpPr>
            <p:spPr>
              <a:xfrm>
                <a:off x="4951022" y="2478083"/>
                <a:ext cx="200281" cy="171701"/>
              </a:xfrm>
              <a:custGeom>
                <a:rect b="b" l="l" r="r" t="t"/>
                <a:pathLst>
                  <a:path extrusionOk="0" h="2343" w="2733">
                    <a:moveTo>
                      <a:pt x="1565" y="0"/>
                    </a:moveTo>
                    <a:cubicBezTo>
                      <a:pt x="517" y="0"/>
                      <a:pt x="1" y="1258"/>
                      <a:pt x="734" y="1999"/>
                    </a:cubicBezTo>
                    <a:cubicBezTo>
                      <a:pt x="974" y="2236"/>
                      <a:pt x="1268" y="2343"/>
                      <a:pt x="1555" y="2343"/>
                    </a:cubicBezTo>
                    <a:cubicBezTo>
                      <a:pt x="2157" y="2343"/>
                      <a:pt x="2733" y="1877"/>
                      <a:pt x="2733" y="1168"/>
                    </a:cubicBezTo>
                    <a:cubicBezTo>
                      <a:pt x="2733" y="524"/>
                      <a:pt x="2209" y="0"/>
                      <a:pt x="1565" y="0"/>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19"/>
              <p:cNvSpPr/>
              <p:nvPr/>
            </p:nvSpPr>
            <p:spPr>
              <a:xfrm>
                <a:off x="4932921" y="2750184"/>
                <a:ext cx="200867" cy="171554"/>
              </a:xfrm>
              <a:custGeom>
                <a:rect b="b" l="l" r="r" t="t"/>
                <a:pathLst>
                  <a:path extrusionOk="0" h="2341" w="2741">
                    <a:moveTo>
                      <a:pt x="1565" y="0"/>
                    </a:moveTo>
                    <a:cubicBezTo>
                      <a:pt x="524" y="0"/>
                      <a:pt x="0" y="1258"/>
                      <a:pt x="742" y="1999"/>
                    </a:cubicBezTo>
                    <a:cubicBezTo>
                      <a:pt x="978" y="2235"/>
                      <a:pt x="1270" y="2341"/>
                      <a:pt x="1556" y="2341"/>
                    </a:cubicBezTo>
                    <a:cubicBezTo>
                      <a:pt x="2159" y="2341"/>
                      <a:pt x="2740" y="1873"/>
                      <a:pt x="2740" y="1168"/>
                    </a:cubicBezTo>
                    <a:cubicBezTo>
                      <a:pt x="2740" y="524"/>
                      <a:pt x="2216" y="0"/>
                      <a:pt x="1565" y="0"/>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19"/>
              <p:cNvSpPr/>
              <p:nvPr/>
            </p:nvSpPr>
            <p:spPr>
              <a:xfrm>
                <a:off x="4862129" y="2992605"/>
                <a:ext cx="200354" cy="171481"/>
              </a:xfrm>
              <a:custGeom>
                <a:rect b="b" l="l" r="r" t="t"/>
                <a:pathLst>
                  <a:path extrusionOk="0" h="2340" w="2734">
                    <a:moveTo>
                      <a:pt x="1565" y="1"/>
                    </a:moveTo>
                    <a:cubicBezTo>
                      <a:pt x="525" y="1"/>
                      <a:pt x="1" y="1258"/>
                      <a:pt x="734" y="1992"/>
                    </a:cubicBezTo>
                    <a:cubicBezTo>
                      <a:pt x="974" y="2232"/>
                      <a:pt x="1269" y="2339"/>
                      <a:pt x="1557" y="2339"/>
                    </a:cubicBezTo>
                    <a:cubicBezTo>
                      <a:pt x="2158" y="2339"/>
                      <a:pt x="2733" y="1872"/>
                      <a:pt x="2733" y="1168"/>
                    </a:cubicBezTo>
                    <a:cubicBezTo>
                      <a:pt x="2733" y="525"/>
                      <a:pt x="2209" y="1"/>
                      <a:pt x="1565" y="1"/>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19"/>
              <p:cNvSpPr/>
              <p:nvPr/>
            </p:nvSpPr>
            <p:spPr>
              <a:xfrm>
                <a:off x="4726115" y="3258697"/>
                <a:ext cx="200281" cy="171408"/>
              </a:xfrm>
              <a:custGeom>
                <a:rect b="b" l="l" r="r" t="t"/>
                <a:pathLst>
                  <a:path extrusionOk="0" h="2339" w="2733">
                    <a:moveTo>
                      <a:pt x="1565" y="0"/>
                    </a:moveTo>
                    <a:cubicBezTo>
                      <a:pt x="524" y="0"/>
                      <a:pt x="0" y="1258"/>
                      <a:pt x="741" y="1991"/>
                    </a:cubicBezTo>
                    <a:cubicBezTo>
                      <a:pt x="979" y="2232"/>
                      <a:pt x="1272" y="2339"/>
                      <a:pt x="1559" y="2339"/>
                    </a:cubicBezTo>
                    <a:cubicBezTo>
                      <a:pt x="2158" y="2339"/>
                      <a:pt x="2733" y="1871"/>
                      <a:pt x="2733" y="1168"/>
                    </a:cubicBezTo>
                    <a:cubicBezTo>
                      <a:pt x="2733" y="524"/>
                      <a:pt x="2209" y="0"/>
                      <a:pt x="1565" y="0"/>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19"/>
              <p:cNvSpPr/>
              <p:nvPr/>
            </p:nvSpPr>
            <p:spPr>
              <a:xfrm>
                <a:off x="4214303" y="1966784"/>
                <a:ext cx="200281" cy="171628"/>
              </a:xfrm>
              <a:custGeom>
                <a:rect b="b" l="l" r="r" t="t"/>
                <a:pathLst>
                  <a:path extrusionOk="0" h="2342" w="2733">
                    <a:moveTo>
                      <a:pt x="1168" y="1"/>
                    </a:moveTo>
                    <a:cubicBezTo>
                      <a:pt x="524" y="1"/>
                      <a:pt x="0" y="525"/>
                      <a:pt x="0" y="1168"/>
                    </a:cubicBezTo>
                    <a:cubicBezTo>
                      <a:pt x="0" y="1874"/>
                      <a:pt x="578" y="2341"/>
                      <a:pt x="1181" y="2341"/>
                    </a:cubicBezTo>
                    <a:cubicBezTo>
                      <a:pt x="1468" y="2341"/>
                      <a:pt x="1760" y="2236"/>
                      <a:pt x="1999" y="1999"/>
                    </a:cubicBezTo>
                    <a:cubicBezTo>
                      <a:pt x="2733" y="1258"/>
                      <a:pt x="2209" y="1"/>
                      <a:pt x="1168" y="1"/>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474" name="Google Shape;474;p19"/>
              <p:cNvSpPr/>
              <p:nvPr/>
            </p:nvSpPr>
            <p:spPr>
              <a:xfrm>
                <a:off x="4057403" y="2224082"/>
                <a:ext cx="171774" cy="171188"/>
              </a:xfrm>
              <a:custGeom>
                <a:rect b="b" l="l" r="r" t="t"/>
                <a:pathLst>
                  <a:path extrusionOk="0" h="2336" w="2344">
                    <a:moveTo>
                      <a:pt x="1176" y="0"/>
                    </a:moveTo>
                    <a:cubicBezTo>
                      <a:pt x="524" y="0"/>
                      <a:pt x="0" y="524"/>
                      <a:pt x="0" y="1168"/>
                    </a:cubicBezTo>
                    <a:cubicBezTo>
                      <a:pt x="0" y="1812"/>
                      <a:pt x="524" y="2336"/>
                      <a:pt x="1176" y="2336"/>
                    </a:cubicBezTo>
                    <a:cubicBezTo>
                      <a:pt x="1819" y="2336"/>
                      <a:pt x="2343" y="1812"/>
                      <a:pt x="2343" y="1168"/>
                    </a:cubicBezTo>
                    <a:cubicBezTo>
                      <a:pt x="2343" y="524"/>
                      <a:pt x="1819" y="0"/>
                      <a:pt x="1176" y="0"/>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475" name="Google Shape;475;p19"/>
              <p:cNvSpPr/>
              <p:nvPr/>
            </p:nvSpPr>
            <p:spPr>
              <a:xfrm>
                <a:off x="3992694" y="2478083"/>
                <a:ext cx="200281" cy="171701"/>
              </a:xfrm>
              <a:custGeom>
                <a:rect b="b" l="l" r="r" t="t"/>
                <a:pathLst>
                  <a:path extrusionOk="0" h="2343" w="2733">
                    <a:moveTo>
                      <a:pt x="1168" y="0"/>
                    </a:moveTo>
                    <a:cubicBezTo>
                      <a:pt x="524" y="0"/>
                      <a:pt x="0" y="524"/>
                      <a:pt x="0" y="1168"/>
                    </a:cubicBezTo>
                    <a:cubicBezTo>
                      <a:pt x="0" y="1877"/>
                      <a:pt x="576" y="2343"/>
                      <a:pt x="1175" y="2343"/>
                    </a:cubicBezTo>
                    <a:cubicBezTo>
                      <a:pt x="1462" y="2343"/>
                      <a:pt x="1754" y="2236"/>
                      <a:pt x="1991" y="1999"/>
                    </a:cubicBezTo>
                    <a:cubicBezTo>
                      <a:pt x="2732" y="1258"/>
                      <a:pt x="2208" y="0"/>
                      <a:pt x="1168" y="0"/>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476" name="Google Shape;476;p19"/>
              <p:cNvSpPr/>
              <p:nvPr/>
            </p:nvSpPr>
            <p:spPr>
              <a:xfrm>
                <a:off x="4010209" y="2750184"/>
                <a:ext cx="200281" cy="171554"/>
              </a:xfrm>
              <a:custGeom>
                <a:rect b="b" l="l" r="r" t="t"/>
                <a:pathLst>
                  <a:path extrusionOk="0" h="2341" w="2733">
                    <a:moveTo>
                      <a:pt x="1168" y="0"/>
                    </a:moveTo>
                    <a:cubicBezTo>
                      <a:pt x="525" y="0"/>
                      <a:pt x="1" y="524"/>
                      <a:pt x="1" y="1168"/>
                    </a:cubicBezTo>
                    <a:cubicBezTo>
                      <a:pt x="1" y="1873"/>
                      <a:pt x="578" y="2341"/>
                      <a:pt x="1181" y="2341"/>
                    </a:cubicBezTo>
                    <a:cubicBezTo>
                      <a:pt x="1468" y="2341"/>
                      <a:pt x="1760" y="2235"/>
                      <a:pt x="1999" y="1999"/>
                    </a:cubicBezTo>
                    <a:cubicBezTo>
                      <a:pt x="2733" y="1258"/>
                      <a:pt x="2216"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19"/>
              <p:cNvSpPr/>
              <p:nvPr/>
            </p:nvSpPr>
            <p:spPr>
              <a:xfrm>
                <a:off x="4081000" y="2992605"/>
                <a:ext cx="200794" cy="171481"/>
              </a:xfrm>
              <a:custGeom>
                <a:rect b="b" l="l" r="r" t="t"/>
                <a:pathLst>
                  <a:path extrusionOk="0" h="2340" w="2740">
                    <a:moveTo>
                      <a:pt x="1175" y="1"/>
                    </a:moveTo>
                    <a:cubicBezTo>
                      <a:pt x="524" y="1"/>
                      <a:pt x="0" y="525"/>
                      <a:pt x="0" y="1168"/>
                    </a:cubicBezTo>
                    <a:cubicBezTo>
                      <a:pt x="0" y="1872"/>
                      <a:pt x="578" y="2339"/>
                      <a:pt x="1180" y="2339"/>
                    </a:cubicBezTo>
                    <a:cubicBezTo>
                      <a:pt x="1468" y="2339"/>
                      <a:pt x="1761" y="2232"/>
                      <a:pt x="1999" y="1992"/>
                    </a:cubicBezTo>
                    <a:cubicBezTo>
                      <a:pt x="2740" y="1258"/>
                      <a:pt x="2216" y="1"/>
                      <a:pt x="1175" y="1"/>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19"/>
              <p:cNvSpPr/>
              <p:nvPr/>
            </p:nvSpPr>
            <p:spPr>
              <a:xfrm>
                <a:off x="4217015" y="3258697"/>
                <a:ext cx="200281" cy="171408"/>
              </a:xfrm>
              <a:custGeom>
                <a:rect b="b" l="l" r="r" t="t"/>
                <a:pathLst>
                  <a:path extrusionOk="0" h="2339" w="2733">
                    <a:moveTo>
                      <a:pt x="1168" y="0"/>
                    </a:moveTo>
                    <a:cubicBezTo>
                      <a:pt x="525" y="0"/>
                      <a:pt x="1" y="524"/>
                      <a:pt x="1" y="1168"/>
                    </a:cubicBezTo>
                    <a:cubicBezTo>
                      <a:pt x="1" y="1871"/>
                      <a:pt x="579" y="2339"/>
                      <a:pt x="1180" y="2339"/>
                    </a:cubicBezTo>
                    <a:cubicBezTo>
                      <a:pt x="1468" y="2339"/>
                      <a:pt x="1762" y="2232"/>
                      <a:pt x="1999" y="1991"/>
                    </a:cubicBezTo>
                    <a:cubicBezTo>
                      <a:pt x="2733" y="1258"/>
                      <a:pt x="2216"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19"/>
              <p:cNvSpPr/>
              <p:nvPr/>
            </p:nvSpPr>
            <p:spPr>
              <a:xfrm>
                <a:off x="4757920" y="3781501"/>
                <a:ext cx="171774" cy="171774"/>
              </a:xfrm>
              <a:custGeom>
                <a:rect b="b" l="l" r="r" t="t"/>
                <a:pathLst>
                  <a:path extrusionOk="0" h="2344" w="2344">
                    <a:moveTo>
                      <a:pt x="1168" y="0"/>
                    </a:moveTo>
                    <a:cubicBezTo>
                      <a:pt x="525" y="0"/>
                      <a:pt x="1" y="524"/>
                      <a:pt x="1" y="1175"/>
                    </a:cubicBezTo>
                    <a:cubicBezTo>
                      <a:pt x="1" y="1819"/>
                      <a:pt x="525" y="2343"/>
                      <a:pt x="1168" y="2343"/>
                    </a:cubicBezTo>
                    <a:cubicBezTo>
                      <a:pt x="1820" y="2343"/>
                      <a:pt x="2344" y="1819"/>
                      <a:pt x="2344" y="1175"/>
                    </a:cubicBezTo>
                    <a:cubicBezTo>
                      <a:pt x="2344" y="524"/>
                      <a:pt x="1820"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19"/>
              <p:cNvSpPr/>
              <p:nvPr/>
            </p:nvSpPr>
            <p:spPr>
              <a:xfrm>
                <a:off x="4885726" y="4038726"/>
                <a:ext cx="200281" cy="171774"/>
              </a:xfrm>
              <a:custGeom>
                <a:rect b="b" l="l" r="r" t="t"/>
                <a:pathLst>
                  <a:path extrusionOk="0" h="2344" w="2733">
                    <a:moveTo>
                      <a:pt x="1565" y="1"/>
                    </a:moveTo>
                    <a:cubicBezTo>
                      <a:pt x="525" y="1"/>
                      <a:pt x="1" y="1258"/>
                      <a:pt x="742" y="2000"/>
                    </a:cubicBezTo>
                    <a:cubicBezTo>
                      <a:pt x="979" y="2237"/>
                      <a:pt x="1271" y="2343"/>
                      <a:pt x="1558" y="2343"/>
                    </a:cubicBezTo>
                    <a:cubicBezTo>
                      <a:pt x="2157" y="2343"/>
                      <a:pt x="2733" y="1878"/>
                      <a:pt x="2733" y="1169"/>
                    </a:cubicBezTo>
                    <a:cubicBezTo>
                      <a:pt x="2733" y="525"/>
                      <a:pt x="2209" y="1"/>
                      <a:pt x="1565" y="1"/>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19"/>
              <p:cNvSpPr/>
              <p:nvPr/>
            </p:nvSpPr>
            <p:spPr>
              <a:xfrm>
                <a:off x="4225809" y="3781501"/>
                <a:ext cx="200867" cy="171994"/>
              </a:xfrm>
              <a:custGeom>
                <a:rect b="b" l="l" r="r" t="t"/>
                <a:pathLst>
                  <a:path extrusionOk="0" h="2347" w="2741">
                    <a:moveTo>
                      <a:pt x="1176" y="0"/>
                    </a:moveTo>
                    <a:cubicBezTo>
                      <a:pt x="524" y="0"/>
                      <a:pt x="0" y="524"/>
                      <a:pt x="0" y="1175"/>
                    </a:cubicBezTo>
                    <a:cubicBezTo>
                      <a:pt x="0" y="1879"/>
                      <a:pt x="579" y="2346"/>
                      <a:pt x="1180" y="2346"/>
                    </a:cubicBezTo>
                    <a:cubicBezTo>
                      <a:pt x="1468" y="2346"/>
                      <a:pt x="1761" y="2239"/>
                      <a:pt x="1999" y="1999"/>
                    </a:cubicBezTo>
                    <a:cubicBezTo>
                      <a:pt x="2740" y="1265"/>
                      <a:pt x="2216" y="0"/>
                      <a:pt x="1176" y="0"/>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19"/>
              <p:cNvSpPr/>
              <p:nvPr/>
            </p:nvSpPr>
            <p:spPr>
              <a:xfrm>
                <a:off x="4069495" y="4038726"/>
                <a:ext cx="200281" cy="171774"/>
              </a:xfrm>
              <a:custGeom>
                <a:rect b="b" l="l" r="r" t="t"/>
                <a:pathLst>
                  <a:path extrusionOk="0" h="2344" w="2733">
                    <a:moveTo>
                      <a:pt x="1168" y="1"/>
                    </a:moveTo>
                    <a:cubicBezTo>
                      <a:pt x="524" y="1"/>
                      <a:pt x="0" y="525"/>
                      <a:pt x="0" y="1169"/>
                    </a:cubicBezTo>
                    <a:cubicBezTo>
                      <a:pt x="0" y="1878"/>
                      <a:pt x="576" y="2343"/>
                      <a:pt x="1177" y="2343"/>
                    </a:cubicBezTo>
                    <a:cubicBezTo>
                      <a:pt x="1465" y="2343"/>
                      <a:pt x="1759" y="2237"/>
                      <a:pt x="1999" y="2000"/>
                    </a:cubicBezTo>
                    <a:cubicBezTo>
                      <a:pt x="2732" y="1258"/>
                      <a:pt x="2208" y="1"/>
                      <a:pt x="1168" y="1"/>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19"/>
              <p:cNvSpPr/>
              <p:nvPr/>
            </p:nvSpPr>
            <p:spPr>
              <a:xfrm>
                <a:off x="4395313" y="1667275"/>
                <a:ext cx="313869" cy="268361"/>
              </a:xfrm>
              <a:custGeom>
                <a:rect b="b" l="l" r="r" t="t"/>
                <a:pathLst>
                  <a:path extrusionOk="0" h="3662" w="4283">
                    <a:moveTo>
                      <a:pt x="2448" y="0"/>
                    </a:moveTo>
                    <a:cubicBezTo>
                      <a:pt x="816" y="0"/>
                      <a:pt x="1" y="1969"/>
                      <a:pt x="1153" y="3122"/>
                    </a:cubicBezTo>
                    <a:cubicBezTo>
                      <a:pt x="1526" y="3495"/>
                      <a:pt x="1985" y="3662"/>
                      <a:pt x="2435" y="3662"/>
                    </a:cubicBezTo>
                    <a:cubicBezTo>
                      <a:pt x="3378" y="3662"/>
                      <a:pt x="4282" y="2931"/>
                      <a:pt x="4282" y="1827"/>
                    </a:cubicBezTo>
                    <a:cubicBezTo>
                      <a:pt x="4282" y="816"/>
                      <a:pt x="3459" y="0"/>
                      <a:pt x="2448" y="0"/>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484" name="Google Shape;484;p19"/>
              <p:cNvSpPr/>
              <p:nvPr/>
            </p:nvSpPr>
            <p:spPr>
              <a:xfrm>
                <a:off x="4429317" y="3478694"/>
                <a:ext cx="294669" cy="268434"/>
              </a:xfrm>
              <a:custGeom>
                <a:rect b="b" l="l" r="r" t="t"/>
                <a:pathLst>
                  <a:path extrusionOk="0" h="3663" w="4021">
                    <a:moveTo>
                      <a:pt x="2011" y="0"/>
                    </a:moveTo>
                    <a:cubicBezTo>
                      <a:pt x="1543" y="0"/>
                      <a:pt x="1075" y="180"/>
                      <a:pt x="719" y="539"/>
                    </a:cubicBezTo>
                    <a:cubicBezTo>
                      <a:pt x="1" y="1250"/>
                      <a:pt x="1" y="2410"/>
                      <a:pt x="719" y="3129"/>
                    </a:cubicBezTo>
                    <a:cubicBezTo>
                      <a:pt x="1075" y="3485"/>
                      <a:pt x="1543" y="3662"/>
                      <a:pt x="2011" y="3662"/>
                    </a:cubicBezTo>
                    <a:cubicBezTo>
                      <a:pt x="2480" y="3662"/>
                      <a:pt x="2950" y="3485"/>
                      <a:pt x="3309" y="3129"/>
                    </a:cubicBezTo>
                    <a:cubicBezTo>
                      <a:pt x="4020" y="2410"/>
                      <a:pt x="4020" y="1250"/>
                      <a:pt x="3309" y="539"/>
                    </a:cubicBezTo>
                    <a:cubicBezTo>
                      <a:pt x="2950" y="180"/>
                      <a:pt x="2480" y="0"/>
                      <a:pt x="2011" y="0"/>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19"/>
              <p:cNvSpPr/>
              <p:nvPr/>
            </p:nvSpPr>
            <p:spPr>
              <a:xfrm>
                <a:off x="4201112" y="2281683"/>
                <a:ext cx="380776" cy="53276"/>
              </a:xfrm>
              <a:custGeom>
                <a:rect b="b" l="l" r="r" t="t"/>
                <a:pathLst>
                  <a:path extrusionOk="0" h="727" w="5196">
                    <a:moveTo>
                      <a:pt x="1" y="0"/>
                    </a:moveTo>
                    <a:lnTo>
                      <a:pt x="1" y="726"/>
                    </a:lnTo>
                    <a:lnTo>
                      <a:pt x="5196" y="726"/>
                    </a:lnTo>
                    <a:lnTo>
                      <a:pt x="5196" y="0"/>
                    </a:ln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486" name="Google Shape;486;p19"/>
              <p:cNvSpPr/>
              <p:nvPr/>
            </p:nvSpPr>
            <p:spPr>
              <a:xfrm>
                <a:off x="4563206" y="2281683"/>
                <a:ext cx="381289" cy="53276"/>
              </a:xfrm>
              <a:custGeom>
                <a:rect b="b" l="l" r="r" t="t"/>
                <a:pathLst>
                  <a:path extrusionOk="0" h="727" w="5203">
                    <a:moveTo>
                      <a:pt x="0" y="0"/>
                    </a:moveTo>
                    <a:lnTo>
                      <a:pt x="0" y="726"/>
                    </a:lnTo>
                    <a:lnTo>
                      <a:pt x="5203" y="726"/>
                    </a:lnTo>
                    <a:lnTo>
                      <a:pt x="5203" y="0"/>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19"/>
              <p:cNvSpPr/>
              <p:nvPr/>
            </p:nvSpPr>
            <p:spPr>
              <a:xfrm>
                <a:off x="4143511" y="2543305"/>
                <a:ext cx="444971" cy="53350"/>
              </a:xfrm>
              <a:custGeom>
                <a:rect b="b" l="l" r="r" t="t"/>
                <a:pathLst>
                  <a:path extrusionOk="0" h="728" w="6072">
                    <a:moveTo>
                      <a:pt x="1" y="1"/>
                    </a:moveTo>
                    <a:lnTo>
                      <a:pt x="1" y="727"/>
                    </a:lnTo>
                    <a:lnTo>
                      <a:pt x="6071" y="727"/>
                    </a:lnTo>
                    <a:lnTo>
                      <a:pt x="6071" y="1"/>
                    </a:ln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488" name="Google Shape;488;p19"/>
              <p:cNvSpPr/>
              <p:nvPr/>
            </p:nvSpPr>
            <p:spPr>
              <a:xfrm>
                <a:off x="4567016" y="2543305"/>
                <a:ext cx="445484" cy="53350"/>
              </a:xfrm>
              <a:custGeom>
                <a:rect b="b" l="l" r="r" t="t"/>
                <a:pathLst>
                  <a:path extrusionOk="0" h="728" w="6079">
                    <a:moveTo>
                      <a:pt x="1" y="1"/>
                    </a:moveTo>
                    <a:lnTo>
                      <a:pt x="1" y="727"/>
                    </a:lnTo>
                    <a:lnTo>
                      <a:pt x="6079" y="727"/>
                    </a:lnTo>
                    <a:lnTo>
                      <a:pt x="6079" y="1"/>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19"/>
              <p:cNvSpPr/>
              <p:nvPr/>
            </p:nvSpPr>
            <p:spPr>
              <a:xfrm>
                <a:off x="4143511" y="3057388"/>
                <a:ext cx="444971" cy="53276"/>
              </a:xfrm>
              <a:custGeom>
                <a:rect b="b" l="l" r="r" t="t"/>
                <a:pathLst>
                  <a:path extrusionOk="0" h="727" w="6072">
                    <a:moveTo>
                      <a:pt x="1" y="0"/>
                    </a:moveTo>
                    <a:lnTo>
                      <a:pt x="1" y="726"/>
                    </a:lnTo>
                    <a:lnTo>
                      <a:pt x="6071" y="726"/>
                    </a:lnTo>
                    <a:lnTo>
                      <a:pt x="6071" y="0"/>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19"/>
              <p:cNvSpPr/>
              <p:nvPr/>
            </p:nvSpPr>
            <p:spPr>
              <a:xfrm>
                <a:off x="4567016" y="3057388"/>
                <a:ext cx="445484" cy="53276"/>
              </a:xfrm>
              <a:custGeom>
                <a:rect b="b" l="l" r="r" t="t"/>
                <a:pathLst>
                  <a:path extrusionOk="0" h="727" w="6079">
                    <a:moveTo>
                      <a:pt x="1" y="0"/>
                    </a:moveTo>
                    <a:lnTo>
                      <a:pt x="1" y="726"/>
                    </a:lnTo>
                    <a:lnTo>
                      <a:pt x="6079" y="726"/>
                    </a:lnTo>
                    <a:lnTo>
                      <a:pt x="6079" y="0"/>
                    </a:ln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19"/>
              <p:cNvSpPr/>
              <p:nvPr/>
            </p:nvSpPr>
            <p:spPr>
              <a:xfrm>
                <a:off x="4143511" y="2791296"/>
                <a:ext cx="444971" cy="53276"/>
              </a:xfrm>
              <a:custGeom>
                <a:rect b="b" l="l" r="r" t="t"/>
                <a:pathLst>
                  <a:path extrusionOk="0" h="727" w="6072">
                    <a:moveTo>
                      <a:pt x="1" y="0"/>
                    </a:moveTo>
                    <a:lnTo>
                      <a:pt x="1" y="727"/>
                    </a:lnTo>
                    <a:lnTo>
                      <a:pt x="6071" y="727"/>
                    </a:lnTo>
                    <a:lnTo>
                      <a:pt x="6071" y="0"/>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19"/>
              <p:cNvSpPr/>
              <p:nvPr/>
            </p:nvSpPr>
            <p:spPr>
              <a:xfrm>
                <a:off x="4567016" y="2791296"/>
                <a:ext cx="445484" cy="53276"/>
              </a:xfrm>
              <a:custGeom>
                <a:rect b="b" l="l" r="r" t="t"/>
                <a:pathLst>
                  <a:path extrusionOk="0" h="727" w="6079">
                    <a:moveTo>
                      <a:pt x="1" y="0"/>
                    </a:moveTo>
                    <a:lnTo>
                      <a:pt x="1" y="727"/>
                    </a:lnTo>
                    <a:lnTo>
                      <a:pt x="6079" y="727"/>
                    </a:lnTo>
                    <a:lnTo>
                      <a:pt x="6079" y="0"/>
                    </a:ln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19"/>
              <p:cNvSpPr/>
              <p:nvPr/>
            </p:nvSpPr>
            <p:spPr>
              <a:xfrm>
                <a:off x="4270218" y="2028782"/>
                <a:ext cx="310571" cy="53276"/>
              </a:xfrm>
              <a:custGeom>
                <a:rect b="b" l="l" r="r" t="t"/>
                <a:pathLst>
                  <a:path extrusionOk="0" h="727" w="4238">
                    <a:moveTo>
                      <a:pt x="1" y="0"/>
                    </a:moveTo>
                    <a:lnTo>
                      <a:pt x="1" y="727"/>
                    </a:lnTo>
                    <a:lnTo>
                      <a:pt x="4238" y="727"/>
                    </a:lnTo>
                    <a:lnTo>
                      <a:pt x="4238" y="0"/>
                    </a:ln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494" name="Google Shape;494;p19"/>
              <p:cNvSpPr/>
              <p:nvPr/>
            </p:nvSpPr>
            <p:spPr>
              <a:xfrm>
                <a:off x="4565917" y="2028782"/>
                <a:ext cx="310571" cy="53276"/>
              </a:xfrm>
              <a:custGeom>
                <a:rect b="b" l="l" r="r" t="t"/>
                <a:pathLst>
                  <a:path extrusionOk="0" h="727" w="4238">
                    <a:moveTo>
                      <a:pt x="1" y="0"/>
                    </a:moveTo>
                    <a:lnTo>
                      <a:pt x="1" y="727"/>
                    </a:lnTo>
                    <a:lnTo>
                      <a:pt x="4237" y="727"/>
                    </a:lnTo>
                    <a:lnTo>
                      <a:pt x="4237" y="0"/>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19"/>
              <p:cNvSpPr/>
              <p:nvPr/>
            </p:nvSpPr>
            <p:spPr>
              <a:xfrm>
                <a:off x="4270218" y="3319010"/>
                <a:ext cx="310571" cy="53276"/>
              </a:xfrm>
              <a:custGeom>
                <a:rect b="b" l="l" r="r" t="t"/>
                <a:pathLst>
                  <a:path extrusionOk="0" h="727" w="4238">
                    <a:moveTo>
                      <a:pt x="1" y="1"/>
                    </a:moveTo>
                    <a:lnTo>
                      <a:pt x="1" y="727"/>
                    </a:lnTo>
                    <a:lnTo>
                      <a:pt x="4238" y="727"/>
                    </a:lnTo>
                    <a:lnTo>
                      <a:pt x="4238" y="1"/>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19"/>
              <p:cNvSpPr/>
              <p:nvPr/>
            </p:nvSpPr>
            <p:spPr>
              <a:xfrm>
                <a:off x="4565917" y="3319010"/>
                <a:ext cx="310571" cy="53276"/>
              </a:xfrm>
              <a:custGeom>
                <a:rect b="b" l="l" r="r" t="t"/>
                <a:pathLst>
                  <a:path extrusionOk="0" h="727" w="4238">
                    <a:moveTo>
                      <a:pt x="1" y="1"/>
                    </a:moveTo>
                    <a:lnTo>
                      <a:pt x="1" y="727"/>
                    </a:lnTo>
                    <a:lnTo>
                      <a:pt x="4237" y="727"/>
                    </a:lnTo>
                    <a:lnTo>
                      <a:pt x="4237" y="1"/>
                    </a:ln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19"/>
              <p:cNvSpPr/>
              <p:nvPr/>
            </p:nvSpPr>
            <p:spPr>
              <a:xfrm>
                <a:off x="4567016" y="4099625"/>
                <a:ext cx="445484" cy="52763"/>
              </a:xfrm>
              <a:custGeom>
                <a:rect b="b" l="l" r="r" t="t"/>
                <a:pathLst>
                  <a:path extrusionOk="0" h="720" w="6079">
                    <a:moveTo>
                      <a:pt x="1" y="1"/>
                    </a:moveTo>
                    <a:lnTo>
                      <a:pt x="1" y="719"/>
                    </a:lnTo>
                    <a:lnTo>
                      <a:pt x="6079" y="719"/>
                    </a:lnTo>
                    <a:lnTo>
                      <a:pt x="6079" y="1"/>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19"/>
              <p:cNvSpPr/>
              <p:nvPr/>
            </p:nvSpPr>
            <p:spPr>
              <a:xfrm>
                <a:off x="4143511" y="4099625"/>
                <a:ext cx="444971" cy="52763"/>
              </a:xfrm>
              <a:custGeom>
                <a:rect b="b" l="l" r="r" t="t"/>
                <a:pathLst>
                  <a:path extrusionOk="0" h="720" w="6072">
                    <a:moveTo>
                      <a:pt x="1" y="1"/>
                    </a:moveTo>
                    <a:lnTo>
                      <a:pt x="1" y="719"/>
                    </a:lnTo>
                    <a:lnTo>
                      <a:pt x="6071" y="719"/>
                    </a:lnTo>
                    <a:lnTo>
                      <a:pt x="6071" y="1"/>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19"/>
              <p:cNvSpPr/>
              <p:nvPr/>
            </p:nvSpPr>
            <p:spPr>
              <a:xfrm>
                <a:off x="4574711" y="3838003"/>
                <a:ext cx="310571" cy="53276"/>
              </a:xfrm>
              <a:custGeom>
                <a:rect b="b" l="l" r="r" t="t"/>
                <a:pathLst>
                  <a:path extrusionOk="0" h="727" w="4238">
                    <a:moveTo>
                      <a:pt x="0" y="0"/>
                    </a:moveTo>
                    <a:lnTo>
                      <a:pt x="0" y="726"/>
                    </a:lnTo>
                    <a:lnTo>
                      <a:pt x="4237" y="726"/>
                    </a:lnTo>
                    <a:lnTo>
                      <a:pt x="4237" y="0"/>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19"/>
              <p:cNvSpPr/>
              <p:nvPr/>
            </p:nvSpPr>
            <p:spPr>
              <a:xfrm>
                <a:off x="4279012" y="3838003"/>
                <a:ext cx="310571" cy="53276"/>
              </a:xfrm>
              <a:custGeom>
                <a:rect b="b" l="l" r="r" t="t"/>
                <a:pathLst>
                  <a:path extrusionOk="0" h="727" w="4238">
                    <a:moveTo>
                      <a:pt x="1" y="0"/>
                    </a:moveTo>
                    <a:lnTo>
                      <a:pt x="1" y="726"/>
                    </a:lnTo>
                    <a:lnTo>
                      <a:pt x="4237" y="726"/>
                    </a:lnTo>
                    <a:lnTo>
                      <a:pt x="4237" y="0"/>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1" name="Google Shape;501;p19"/>
            <p:cNvGrpSpPr/>
            <p:nvPr/>
          </p:nvGrpSpPr>
          <p:grpSpPr>
            <a:xfrm>
              <a:off x="127351" y="4159605"/>
              <a:ext cx="613331" cy="297113"/>
              <a:chOff x="4379450" y="1472663"/>
              <a:chExt cx="3161500" cy="1531513"/>
            </a:xfrm>
          </p:grpSpPr>
          <p:pic>
            <p:nvPicPr>
              <p:cNvPr id="502" name="Google Shape;502;p19"/>
              <p:cNvPicPr preferRelativeResize="0"/>
              <p:nvPr/>
            </p:nvPicPr>
            <p:blipFill>
              <a:blip r:embed="rId7">
                <a:alphaModFix/>
              </a:blip>
              <a:stretch>
                <a:fillRect/>
              </a:stretch>
            </p:blipFill>
            <p:spPr>
              <a:xfrm>
                <a:off x="5940750" y="1651625"/>
                <a:ext cx="1600200" cy="1352550"/>
              </a:xfrm>
              <a:prstGeom prst="rect">
                <a:avLst/>
              </a:prstGeom>
              <a:noFill/>
              <a:ln>
                <a:noFill/>
              </a:ln>
            </p:spPr>
          </p:pic>
          <p:pic>
            <p:nvPicPr>
              <p:cNvPr id="503" name="Google Shape;503;p19"/>
              <p:cNvPicPr preferRelativeResize="0"/>
              <p:nvPr/>
            </p:nvPicPr>
            <p:blipFill>
              <a:blip r:embed="rId8">
                <a:alphaModFix/>
              </a:blip>
              <a:stretch>
                <a:fillRect/>
              </a:stretch>
            </p:blipFill>
            <p:spPr>
              <a:xfrm>
                <a:off x="4379450" y="1472663"/>
                <a:ext cx="1466850" cy="1171575"/>
              </a:xfrm>
              <a:prstGeom prst="rect">
                <a:avLst/>
              </a:prstGeom>
              <a:noFill/>
              <a:ln>
                <a:noFill/>
              </a:ln>
            </p:spPr>
          </p:pic>
        </p:grpSp>
        <p:sp>
          <p:nvSpPr>
            <p:cNvPr id="504" name="Google Shape;504;p19"/>
            <p:cNvSpPr/>
            <p:nvPr/>
          </p:nvSpPr>
          <p:spPr>
            <a:xfrm rot="-4212067">
              <a:off x="296686" y="4246825"/>
              <a:ext cx="247107" cy="469838"/>
            </a:xfrm>
            <a:prstGeom prst="chord">
              <a:avLst>
                <a:gd fmla="val 5072480" name="adj1"/>
                <a:gd fmla="val 13876752" name="adj2"/>
              </a:avLst>
            </a:prstGeom>
            <a:solidFill>
              <a:srgbClr val="191919"/>
            </a:solid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19"/>
            <p:cNvSpPr/>
            <p:nvPr/>
          </p:nvSpPr>
          <p:spPr>
            <a:xfrm>
              <a:off x="267183" y="4526945"/>
              <a:ext cx="377100" cy="8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19"/>
            <p:cNvSpPr/>
            <p:nvPr/>
          </p:nvSpPr>
          <p:spPr>
            <a:xfrm rot="5981327">
              <a:off x="601678" y="4078145"/>
              <a:ext cx="62390" cy="218640"/>
            </a:xfrm>
            <a:prstGeom prst="moon">
              <a:avLst>
                <a:gd fmla="val 34344" name="adj"/>
              </a:avLst>
            </a:prstGeom>
            <a:solidFill>
              <a:srgbClr val="191919"/>
            </a:solid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19"/>
            <p:cNvSpPr/>
            <p:nvPr/>
          </p:nvSpPr>
          <p:spPr>
            <a:xfrm flipH="1" rot="-6049381">
              <a:off x="198496" y="4027161"/>
              <a:ext cx="62308" cy="214277"/>
            </a:xfrm>
            <a:prstGeom prst="moon">
              <a:avLst>
                <a:gd fmla="val 34344" name="adj"/>
              </a:avLst>
            </a:prstGeom>
            <a:solidFill>
              <a:srgbClr val="191919"/>
            </a:solid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pic>
        <p:nvPicPr>
          <p:cNvPr id="512" name="Google Shape;512;p20"/>
          <p:cNvPicPr preferRelativeResize="0"/>
          <p:nvPr/>
        </p:nvPicPr>
        <p:blipFill rotWithShape="1">
          <a:blip r:embed="rId3">
            <a:alphaModFix/>
          </a:blip>
          <a:srcRect b="31956" l="44629" r="42435" t="21843"/>
          <a:stretch/>
        </p:blipFill>
        <p:spPr>
          <a:xfrm>
            <a:off x="3664800" y="217200"/>
            <a:ext cx="1775898" cy="3208199"/>
          </a:xfrm>
          <a:prstGeom prst="rect">
            <a:avLst/>
          </a:prstGeom>
          <a:noFill/>
          <a:ln>
            <a:noFill/>
          </a:ln>
        </p:spPr>
      </p:pic>
      <p:pic>
        <p:nvPicPr>
          <p:cNvPr id="513" name="Google Shape;513;p20"/>
          <p:cNvPicPr preferRelativeResize="0"/>
          <p:nvPr/>
        </p:nvPicPr>
        <p:blipFill rotWithShape="1">
          <a:blip r:embed="rId3">
            <a:alphaModFix/>
          </a:blip>
          <a:srcRect b="33124" l="61755" r="11084" t="21844"/>
          <a:stretch/>
        </p:blipFill>
        <p:spPr>
          <a:xfrm flipH="1">
            <a:off x="5414925" y="217200"/>
            <a:ext cx="3729075" cy="3127100"/>
          </a:xfrm>
          <a:prstGeom prst="rect">
            <a:avLst/>
          </a:prstGeom>
          <a:noFill/>
          <a:ln>
            <a:noFill/>
          </a:ln>
        </p:spPr>
      </p:pic>
      <p:pic>
        <p:nvPicPr>
          <p:cNvPr id="514" name="Google Shape;514;p20"/>
          <p:cNvPicPr preferRelativeResize="0"/>
          <p:nvPr/>
        </p:nvPicPr>
        <p:blipFill rotWithShape="1">
          <a:blip r:embed="rId3">
            <a:alphaModFix/>
          </a:blip>
          <a:srcRect b="23543" l="62091" r="11083" t="21844"/>
          <a:stretch/>
        </p:blipFill>
        <p:spPr>
          <a:xfrm>
            <a:off x="0" y="217200"/>
            <a:ext cx="3682975" cy="3792401"/>
          </a:xfrm>
          <a:prstGeom prst="rect">
            <a:avLst/>
          </a:prstGeom>
          <a:noFill/>
          <a:ln>
            <a:noFill/>
          </a:ln>
        </p:spPr>
      </p:pic>
      <p:sp>
        <p:nvSpPr>
          <p:cNvPr id="515" name="Google Shape;515;p20"/>
          <p:cNvSpPr txBox="1"/>
          <p:nvPr/>
        </p:nvSpPr>
        <p:spPr>
          <a:xfrm>
            <a:off x="8371050" y="4667725"/>
            <a:ext cx="720000" cy="36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2000">
                <a:latin typeface="Press Start 2P"/>
                <a:ea typeface="Press Start 2P"/>
                <a:cs typeface="Press Start 2P"/>
                <a:sym typeface="Press Start 2P"/>
              </a:rPr>
              <a:t>14</a:t>
            </a:r>
            <a:endParaRPr sz="2000">
              <a:latin typeface="Press Start 2P"/>
              <a:ea typeface="Press Start 2P"/>
              <a:cs typeface="Press Start 2P"/>
              <a:sym typeface="Press Start 2P"/>
            </a:endParaRPr>
          </a:p>
        </p:txBody>
      </p:sp>
      <p:grpSp>
        <p:nvGrpSpPr>
          <p:cNvPr id="516" name="Google Shape;516;p20"/>
          <p:cNvGrpSpPr/>
          <p:nvPr/>
        </p:nvGrpSpPr>
        <p:grpSpPr>
          <a:xfrm>
            <a:off x="1021399" y="3978108"/>
            <a:ext cx="6953820" cy="1117347"/>
            <a:chOff x="1174221" y="4105350"/>
            <a:chExt cx="6800802" cy="835150"/>
          </a:xfrm>
        </p:grpSpPr>
        <p:pic>
          <p:nvPicPr>
            <p:cNvPr id="517" name="Google Shape;517;p20"/>
            <p:cNvPicPr preferRelativeResize="0"/>
            <p:nvPr/>
          </p:nvPicPr>
          <p:blipFill rotWithShape="1">
            <a:blip r:embed="rId4">
              <a:alphaModFix/>
            </a:blip>
            <a:srcRect b="0" l="41523" r="0" t="0"/>
            <a:stretch/>
          </p:blipFill>
          <p:spPr>
            <a:xfrm flipH="1">
              <a:off x="1174221" y="4106175"/>
              <a:ext cx="280175" cy="834325"/>
            </a:xfrm>
            <a:prstGeom prst="rect">
              <a:avLst/>
            </a:prstGeom>
            <a:noFill/>
            <a:ln>
              <a:noFill/>
            </a:ln>
          </p:spPr>
        </p:pic>
        <p:pic>
          <p:nvPicPr>
            <p:cNvPr id="518" name="Google Shape;518;p20"/>
            <p:cNvPicPr preferRelativeResize="0"/>
            <p:nvPr/>
          </p:nvPicPr>
          <p:blipFill rotWithShape="1">
            <a:blip r:embed="rId4">
              <a:alphaModFix/>
            </a:blip>
            <a:srcRect b="0" l="0" r="61701" t="0"/>
            <a:stretch/>
          </p:blipFill>
          <p:spPr>
            <a:xfrm flipH="1">
              <a:off x="7780123" y="4106175"/>
              <a:ext cx="194900" cy="834325"/>
            </a:xfrm>
            <a:prstGeom prst="rect">
              <a:avLst/>
            </a:prstGeom>
            <a:noFill/>
            <a:ln>
              <a:noFill/>
            </a:ln>
          </p:spPr>
        </p:pic>
        <p:pic>
          <p:nvPicPr>
            <p:cNvPr id="519" name="Google Shape;519;p20"/>
            <p:cNvPicPr preferRelativeResize="0"/>
            <p:nvPr/>
          </p:nvPicPr>
          <p:blipFill rotWithShape="1">
            <a:blip r:embed="rId4">
              <a:alphaModFix/>
            </a:blip>
            <a:srcRect b="0" l="34922" r="49400" t="0"/>
            <a:stretch/>
          </p:blipFill>
          <p:spPr>
            <a:xfrm flipH="1">
              <a:off x="1451375" y="4105350"/>
              <a:ext cx="6370450" cy="834325"/>
            </a:xfrm>
            <a:prstGeom prst="rect">
              <a:avLst/>
            </a:prstGeom>
            <a:noFill/>
            <a:ln>
              <a:noFill/>
            </a:ln>
          </p:spPr>
        </p:pic>
      </p:grpSp>
      <p:sp>
        <p:nvSpPr>
          <p:cNvPr id="520" name="Google Shape;520;p20"/>
          <p:cNvSpPr txBox="1"/>
          <p:nvPr/>
        </p:nvSpPr>
        <p:spPr>
          <a:xfrm>
            <a:off x="1202400" y="4017600"/>
            <a:ext cx="6738000" cy="9387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 sz="1100">
                <a:solidFill>
                  <a:schemeClr val="dk1"/>
                </a:solidFill>
                <a:latin typeface="Press Start 2P"/>
                <a:ea typeface="Press Start 2P"/>
                <a:cs typeface="Press Start 2P"/>
                <a:sym typeface="Press Start 2P"/>
              </a:rPr>
              <a:t>Dado que la hebra de ADN que forma cada cromosoma es tan larga, la replicación ocurre en muchos puntos a lo largo de la hebra al mismo tiempo. Este proceso crea dos nuevas hebras de ADN.</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l">
              <a:spcBef>
                <a:spcPts val="0"/>
              </a:spcBef>
              <a:spcAft>
                <a:spcPts val="0"/>
              </a:spcAft>
              <a:buNone/>
            </a:pPr>
            <a:r>
              <a:t/>
            </a:r>
            <a:endParaRPr>
              <a:solidFill>
                <a:schemeClr val="dk1"/>
              </a:solidFill>
            </a:endParaRPr>
          </a:p>
        </p:txBody>
      </p:sp>
      <p:grpSp>
        <p:nvGrpSpPr>
          <p:cNvPr id="521" name="Google Shape;521;p20"/>
          <p:cNvGrpSpPr/>
          <p:nvPr/>
        </p:nvGrpSpPr>
        <p:grpSpPr>
          <a:xfrm>
            <a:off x="118800" y="3966301"/>
            <a:ext cx="627023" cy="990009"/>
            <a:chOff x="118800" y="3966301"/>
            <a:chExt cx="627023" cy="990009"/>
          </a:xfrm>
        </p:grpSpPr>
        <p:grpSp>
          <p:nvGrpSpPr>
            <p:cNvPr id="522" name="Google Shape;522;p20"/>
            <p:cNvGrpSpPr/>
            <p:nvPr/>
          </p:nvGrpSpPr>
          <p:grpSpPr>
            <a:xfrm>
              <a:off x="253789" y="3966301"/>
              <a:ext cx="381646" cy="990009"/>
              <a:chOff x="3992694" y="1192179"/>
              <a:chExt cx="1158609" cy="3018322"/>
            </a:xfrm>
          </p:grpSpPr>
          <p:sp>
            <p:nvSpPr>
              <p:cNvPr id="523" name="Google Shape;523;p20"/>
              <p:cNvSpPr/>
              <p:nvPr/>
            </p:nvSpPr>
            <p:spPr>
              <a:xfrm>
                <a:off x="4201112" y="1248680"/>
                <a:ext cx="380776" cy="53276"/>
              </a:xfrm>
              <a:custGeom>
                <a:rect b="b" l="l" r="r" t="t"/>
                <a:pathLst>
                  <a:path extrusionOk="0" h="727" w="5196">
                    <a:moveTo>
                      <a:pt x="1" y="1"/>
                    </a:moveTo>
                    <a:lnTo>
                      <a:pt x="1" y="727"/>
                    </a:lnTo>
                    <a:lnTo>
                      <a:pt x="5196" y="727"/>
                    </a:lnTo>
                    <a:lnTo>
                      <a:pt x="5196" y="1"/>
                    </a:ln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20"/>
              <p:cNvSpPr/>
              <p:nvPr/>
            </p:nvSpPr>
            <p:spPr>
              <a:xfrm>
                <a:off x="4563206" y="1248680"/>
                <a:ext cx="381289" cy="53276"/>
              </a:xfrm>
              <a:custGeom>
                <a:rect b="b" l="l" r="r" t="t"/>
                <a:pathLst>
                  <a:path extrusionOk="0" h="727" w="5203">
                    <a:moveTo>
                      <a:pt x="0" y="1"/>
                    </a:moveTo>
                    <a:lnTo>
                      <a:pt x="0" y="727"/>
                    </a:lnTo>
                    <a:lnTo>
                      <a:pt x="5203" y="727"/>
                    </a:lnTo>
                    <a:lnTo>
                      <a:pt x="5203" y="1"/>
                    </a:ln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20"/>
              <p:cNvSpPr/>
              <p:nvPr/>
            </p:nvSpPr>
            <p:spPr>
              <a:xfrm>
                <a:off x="4270218" y="1505465"/>
                <a:ext cx="310571" cy="53276"/>
              </a:xfrm>
              <a:custGeom>
                <a:rect b="b" l="l" r="r" t="t"/>
                <a:pathLst>
                  <a:path extrusionOk="0" h="727" w="4238">
                    <a:moveTo>
                      <a:pt x="1" y="0"/>
                    </a:moveTo>
                    <a:lnTo>
                      <a:pt x="1" y="726"/>
                    </a:lnTo>
                    <a:lnTo>
                      <a:pt x="4238" y="726"/>
                    </a:lnTo>
                    <a:lnTo>
                      <a:pt x="4238" y="0"/>
                    </a:ln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20"/>
              <p:cNvSpPr/>
              <p:nvPr/>
            </p:nvSpPr>
            <p:spPr>
              <a:xfrm>
                <a:off x="4565917" y="1505465"/>
                <a:ext cx="310571" cy="53276"/>
              </a:xfrm>
              <a:custGeom>
                <a:rect b="b" l="l" r="r" t="t"/>
                <a:pathLst>
                  <a:path extrusionOk="0" h="727" w="4238">
                    <a:moveTo>
                      <a:pt x="1" y="0"/>
                    </a:moveTo>
                    <a:lnTo>
                      <a:pt x="1" y="726"/>
                    </a:lnTo>
                    <a:lnTo>
                      <a:pt x="4237" y="726"/>
                    </a:lnTo>
                    <a:lnTo>
                      <a:pt x="4237" y="0"/>
                    </a:ln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20"/>
              <p:cNvSpPr/>
              <p:nvPr/>
            </p:nvSpPr>
            <p:spPr>
              <a:xfrm>
                <a:off x="4037617" y="1192179"/>
                <a:ext cx="200354" cy="171774"/>
              </a:xfrm>
              <a:custGeom>
                <a:rect b="b" l="l" r="r" t="t"/>
                <a:pathLst>
                  <a:path extrusionOk="0" h="2344" w="2734">
                    <a:moveTo>
                      <a:pt x="1565" y="1"/>
                    </a:moveTo>
                    <a:cubicBezTo>
                      <a:pt x="517" y="1"/>
                      <a:pt x="1" y="1266"/>
                      <a:pt x="734" y="2000"/>
                    </a:cubicBezTo>
                    <a:cubicBezTo>
                      <a:pt x="974" y="2237"/>
                      <a:pt x="1269" y="2344"/>
                      <a:pt x="1557" y="2344"/>
                    </a:cubicBezTo>
                    <a:cubicBezTo>
                      <a:pt x="2158" y="2344"/>
                      <a:pt x="2733" y="1880"/>
                      <a:pt x="2733" y="1176"/>
                    </a:cubicBezTo>
                    <a:cubicBezTo>
                      <a:pt x="2733" y="525"/>
                      <a:pt x="2209" y="1"/>
                      <a:pt x="1565" y="1"/>
                    </a:cubicBez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20"/>
              <p:cNvSpPr/>
              <p:nvPr/>
            </p:nvSpPr>
            <p:spPr>
              <a:xfrm>
                <a:off x="4037617" y="1192179"/>
                <a:ext cx="200354" cy="171774"/>
              </a:xfrm>
              <a:custGeom>
                <a:rect b="b" l="l" r="r" t="t"/>
                <a:pathLst>
                  <a:path extrusionOk="0" h="2344" w="2734">
                    <a:moveTo>
                      <a:pt x="1565" y="1"/>
                    </a:moveTo>
                    <a:cubicBezTo>
                      <a:pt x="517" y="1"/>
                      <a:pt x="1" y="1266"/>
                      <a:pt x="734" y="2000"/>
                    </a:cubicBezTo>
                    <a:cubicBezTo>
                      <a:pt x="974" y="2237"/>
                      <a:pt x="1269" y="2344"/>
                      <a:pt x="1557" y="2344"/>
                    </a:cubicBezTo>
                    <a:cubicBezTo>
                      <a:pt x="2158" y="2344"/>
                      <a:pt x="2733" y="1880"/>
                      <a:pt x="2733" y="1176"/>
                    </a:cubicBezTo>
                    <a:cubicBezTo>
                      <a:pt x="2733" y="525"/>
                      <a:pt x="2209" y="1"/>
                      <a:pt x="1565" y="1"/>
                    </a:cubicBez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20"/>
              <p:cNvSpPr/>
              <p:nvPr/>
            </p:nvSpPr>
            <p:spPr>
              <a:xfrm>
                <a:off x="4197301" y="1452261"/>
                <a:ext cx="200281" cy="171994"/>
              </a:xfrm>
              <a:custGeom>
                <a:rect b="b" l="l" r="r" t="t"/>
                <a:pathLst>
                  <a:path extrusionOk="0" h="2347" w="2733">
                    <a:moveTo>
                      <a:pt x="1565" y="0"/>
                    </a:moveTo>
                    <a:cubicBezTo>
                      <a:pt x="517" y="0"/>
                      <a:pt x="0" y="1265"/>
                      <a:pt x="734" y="1999"/>
                    </a:cubicBezTo>
                    <a:cubicBezTo>
                      <a:pt x="974" y="2239"/>
                      <a:pt x="1268" y="2346"/>
                      <a:pt x="1556" y="2346"/>
                    </a:cubicBezTo>
                    <a:cubicBezTo>
                      <a:pt x="2158" y="2346"/>
                      <a:pt x="2732" y="1879"/>
                      <a:pt x="2732" y="1175"/>
                    </a:cubicBezTo>
                    <a:cubicBezTo>
                      <a:pt x="2732" y="524"/>
                      <a:pt x="2208" y="0"/>
                      <a:pt x="1565" y="0"/>
                    </a:cubicBez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20"/>
              <p:cNvSpPr/>
              <p:nvPr/>
            </p:nvSpPr>
            <p:spPr>
              <a:xfrm>
                <a:off x="4920829" y="1192179"/>
                <a:ext cx="200354" cy="171774"/>
              </a:xfrm>
              <a:custGeom>
                <a:rect b="b" l="l" r="r" t="t"/>
                <a:pathLst>
                  <a:path extrusionOk="0" h="2344" w="2734">
                    <a:moveTo>
                      <a:pt x="1169" y="1"/>
                    </a:moveTo>
                    <a:cubicBezTo>
                      <a:pt x="525" y="1"/>
                      <a:pt x="1" y="525"/>
                      <a:pt x="1" y="1176"/>
                    </a:cubicBezTo>
                    <a:cubicBezTo>
                      <a:pt x="1" y="1880"/>
                      <a:pt x="576" y="2344"/>
                      <a:pt x="1175" y="2344"/>
                    </a:cubicBezTo>
                    <a:cubicBezTo>
                      <a:pt x="1462" y="2344"/>
                      <a:pt x="1754" y="2237"/>
                      <a:pt x="1992" y="2000"/>
                    </a:cubicBezTo>
                    <a:cubicBezTo>
                      <a:pt x="2733" y="1266"/>
                      <a:pt x="2209" y="1"/>
                      <a:pt x="1169" y="1"/>
                    </a:cubicBez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20"/>
              <p:cNvSpPr/>
              <p:nvPr/>
            </p:nvSpPr>
            <p:spPr>
              <a:xfrm>
                <a:off x="4920829" y="1192179"/>
                <a:ext cx="200354" cy="171774"/>
              </a:xfrm>
              <a:custGeom>
                <a:rect b="b" l="l" r="r" t="t"/>
                <a:pathLst>
                  <a:path extrusionOk="0" h="2344" w="2734">
                    <a:moveTo>
                      <a:pt x="1169" y="1"/>
                    </a:moveTo>
                    <a:cubicBezTo>
                      <a:pt x="525" y="1"/>
                      <a:pt x="1" y="525"/>
                      <a:pt x="1" y="1176"/>
                    </a:cubicBezTo>
                    <a:cubicBezTo>
                      <a:pt x="1" y="1880"/>
                      <a:pt x="576" y="2344"/>
                      <a:pt x="1175" y="2344"/>
                    </a:cubicBezTo>
                    <a:cubicBezTo>
                      <a:pt x="1462" y="2344"/>
                      <a:pt x="1754" y="2237"/>
                      <a:pt x="1992" y="2000"/>
                    </a:cubicBezTo>
                    <a:cubicBezTo>
                      <a:pt x="2733" y="1266"/>
                      <a:pt x="2209" y="1"/>
                      <a:pt x="1169" y="1"/>
                    </a:cubicBez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20"/>
              <p:cNvSpPr/>
              <p:nvPr/>
            </p:nvSpPr>
            <p:spPr>
              <a:xfrm>
                <a:off x="4761218" y="1452261"/>
                <a:ext cx="171188" cy="171774"/>
              </a:xfrm>
              <a:custGeom>
                <a:rect b="b" l="l" r="r" t="t"/>
                <a:pathLst>
                  <a:path extrusionOk="0" h="2344" w="2336">
                    <a:moveTo>
                      <a:pt x="1168" y="0"/>
                    </a:moveTo>
                    <a:cubicBezTo>
                      <a:pt x="524" y="0"/>
                      <a:pt x="0" y="524"/>
                      <a:pt x="0" y="1175"/>
                    </a:cubicBezTo>
                    <a:cubicBezTo>
                      <a:pt x="0" y="1819"/>
                      <a:pt x="524" y="2343"/>
                      <a:pt x="1168" y="2343"/>
                    </a:cubicBezTo>
                    <a:cubicBezTo>
                      <a:pt x="1812" y="2343"/>
                      <a:pt x="2336" y="1819"/>
                      <a:pt x="2336" y="1175"/>
                    </a:cubicBezTo>
                    <a:cubicBezTo>
                      <a:pt x="2336" y="524"/>
                      <a:pt x="1812" y="0"/>
                      <a:pt x="1168" y="0"/>
                    </a:cubicBez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20"/>
              <p:cNvSpPr/>
              <p:nvPr/>
            </p:nvSpPr>
            <p:spPr>
              <a:xfrm>
                <a:off x="4729413" y="1966784"/>
                <a:ext cx="200281" cy="171628"/>
              </a:xfrm>
              <a:custGeom>
                <a:rect b="b" l="l" r="r" t="t"/>
                <a:pathLst>
                  <a:path extrusionOk="0" h="2342" w="2733">
                    <a:moveTo>
                      <a:pt x="1565" y="1"/>
                    </a:moveTo>
                    <a:cubicBezTo>
                      <a:pt x="517" y="1"/>
                      <a:pt x="0" y="1258"/>
                      <a:pt x="734" y="1999"/>
                    </a:cubicBezTo>
                    <a:cubicBezTo>
                      <a:pt x="970" y="2236"/>
                      <a:pt x="1262" y="2341"/>
                      <a:pt x="1549" y="2341"/>
                    </a:cubicBezTo>
                    <a:cubicBezTo>
                      <a:pt x="2151" y="2341"/>
                      <a:pt x="2733" y="1874"/>
                      <a:pt x="2733" y="1168"/>
                    </a:cubicBezTo>
                    <a:cubicBezTo>
                      <a:pt x="2733" y="525"/>
                      <a:pt x="2209" y="1"/>
                      <a:pt x="1565" y="1"/>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20"/>
              <p:cNvSpPr/>
              <p:nvPr/>
            </p:nvSpPr>
            <p:spPr>
              <a:xfrm>
                <a:off x="4885726" y="2224082"/>
                <a:ext cx="200281" cy="171628"/>
              </a:xfrm>
              <a:custGeom>
                <a:rect b="b" l="l" r="r" t="t"/>
                <a:pathLst>
                  <a:path extrusionOk="0" h="2342" w="2733">
                    <a:moveTo>
                      <a:pt x="1565" y="0"/>
                    </a:moveTo>
                    <a:cubicBezTo>
                      <a:pt x="525" y="0"/>
                      <a:pt x="1" y="1258"/>
                      <a:pt x="742" y="1999"/>
                    </a:cubicBezTo>
                    <a:cubicBezTo>
                      <a:pt x="978" y="2235"/>
                      <a:pt x="1269" y="2341"/>
                      <a:pt x="1555" y="2341"/>
                    </a:cubicBezTo>
                    <a:cubicBezTo>
                      <a:pt x="2155" y="2341"/>
                      <a:pt x="2733" y="1873"/>
                      <a:pt x="2733" y="1168"/>
                    </a:cubicBezTo>
                    <a:cubicBezTo>
                      <a:pt x="2733" y="524"/>
                      <a:pt x="2209" y="0"/>
                      <a:pt x="1565" y="0"/>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20"/>
              <p:cNvSpPr/>
              <p:nvPr/>
            </p:nvSpPr>
            <p:spPr>
              <a:xfrm>
                <a:off x="4951022" y="2478083"/>
                <a:ext cx="200281" cy="171701"/>
              </a:xfrm>
              <a:custGeom>
                <a:rect b="b" l="l" r="r" t="t"/>
                <a:pathLst>
                  <a:path extrusionOk="0" h="2343" w="2733">
                    <a:moveTo>
                      <a:pt x="1565" y="0"/>
                    </a:moveTo>
                    <a:cubicBezTo>
                      <a:pt x="517" y="0"/>
                      <a:pt x="1" y="1258"/>
                      <a:pt x="734" y="1999"/>
                    </a:cubicBezTo>
                    <a:cubicBezTo>
                      <a:pt x="974" y="2236"/>
                      <a:pt x="1268" y="2343"/>
                      <a:pt x="1555" y="2343"/>
                    </a:cubicBezTo>
                    <a:cubicBezTo>
                      <a:pt x="2157" y="2343"/>
                      <a:pt x="2733" y="1877"/>
                      <a:pt x="2733" y="1168"/>
                    </a:cubicBezTo>
                    <a:cubicBezTo>
                      <a:pt x="2733" y="524"/>
                      <a:pt x="2209" y="0"/>
                      <a:pt x="1565" y="0"/>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20"/>
              <p:cNvSpPr/>
              <p:nvPr/>
            </p:nvSpPr>
            <p:spPr>
              <a:xfrm>
                <a:off x="4932921" y="2750184"/>
                <a:ext cx="200867" cy="171554"/>
              </a:xfrm>
              <a:custGeom>
                <a:rect b="b" l="l" r="r" t="t"/>
                <a:pathLst>
                  <a:path extrusionOk="0" h="2341" w="2741">
                    <a:moveTo>
                      <a:pt x="1565" y="0"/>
                    </a:moveTo>
                    <a:cubicBezTo>
                      <a:pt x="524" y="0"/>
                      <a:pt x="0" y="1258"/>
                      <a:pt x="742" y="1999"/>
                    </a:cubicBezTo>
                    <a:cubicBezTo>
                      <a:pt x="978" y="2235"/>
                      <a:pt x="1270" y="2341"/>
                      <a:pt x="1556" y="2341"/>
                    </a:cubicBezTo>
                    <a:cubicBezTo>
                      <a:pt x="2159" y="2341"/>
                      <a:pt x="2740" y="1873"/>
                      <a:pt x="2740" y="1168"/>
                    </a:cubicBezTo>
                    <a:cubicBezTo>
                      <a:pt x="2740" y="524"/>
                      <a:pt x="2216" y="0"/>
                      <a:pt x="1565" y="0"/>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20"/>
              <p:cNvSpPr/>
              <p:nvPr/>
            </p:nvSpPr>
            <p:spPr>
              <a:xfrm>
                <a:off x="4862129" y="2992605"/>
                <a:ext cx="200354" cy="171481"/>
              </a:xfrm>
              <a:custGeom>
                <a:rect b="b" l="l" r="r" t="t"/>
                <a:pathLst>
                  <a:path extrusionOk="0" h="2340" w="2734">
                    <a:moveTo>
                      <a:pt x="1565" y="1"/>
                    </a:moveTo>
                    <a:cubicBezTo>
                      <a:pt x="525" y="1"/>
                      <a:pt x="1" y="1258"/>
                      <a:pt x="734" y="1992"/>
                    </a:cubicBezTo>
                    <a:cubicBezTo>
                      <a:pt x="974" y="2232"/>
                      <a:pt x="1269" y="2339"/>
                      <a:pt x="1557" y="2339"/>
                    </a:cubicBezTo>
                    <a:cubicBezTo>
                      <a:pt x="2158" y="2339"/>
                      <a:pt x="2733" y="1872"/>
                      <a:pt x="2733" y="1168"/>
                    </a:cubicBezTo>
                    <a:cubicBezTo>
                      <a:pt x="2733" y="525"/>
                      <a:pt x="2209" y="1"/>
                      <a:pt x="1565" y="1"/>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20"/>
              <p:cNvSpPr/>
              <p:nvPr/>
            </p:nvSpPr>
            <p:spPr>
              <a:xfrm>
                <a:off x="4726115" y="3258697"/>
                <a:ext cx="200281" cy="171408"/>
              </a:xfrm>
              <a:custGeom>
                <a:rect b="b" l="l" r="r" t="t"/>
                <a:pathLst>
                  <a:path extrusionOk="0" h="2339" w="2733">
                    <a:moveTo>
                      <a:pt x="1565" y="0"/>
                    </a:moveTo>
                    <a:cubicBezTo>
                      <a:pt x="524" y="0"/>
                      <a:pt x="0" y="1258"/>
                      <a:pt x="741" y="1991"/>
                    </a:cubicBezTo>
                    <a:cubicBezTo>
                      <a:pt x="979" y="2232"/>
                      <a:pt x="1272" y="2339"/>
                      <a:pt x="1559" y="2339"/>
                    </a:cubicBezTo>
                    <a:cubicBezTo>
                      <a:pt x="2158" y="2339"/>
                      <a:pt x="2733" y="1871"/>
                      <a:pt x="2733" y="1168"/>
                    </a:cubicBezTo>
                    <a:cubicBezTo>
                      <a:pt x="2733" y="524"/>
                      <a:pt x="2209" y="0"/>
                      <a:pt x="1565" y="0"/>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20"/>
              <p:cNvSpPr/>
              <p:nvPr/>
            </p:nvSpPr>
            <p:spPr>
              <a:xfrm>
                <a:off x="4214303" y="1966784"/>
                <a:ext cx="200281" cy="171628"/>
              </a:xfrm>
              <a:custGeom>
                <a:rect b="b" l="l" r="r" t="t"/>
                <a:pathLst>
                  <a:path extrusionOk="0" h="2342" w="2733">
                    <a:moveTo>
                      <a:pt x="1168" y="1"/>
                    </a:moveTo>
                    <a:cubicBezTo>
                      <a:pt x="524" y="1"/>
                      <a:pt x="0" y="525"/>
                      <a:pt x="0" y="1168"/>
                    </a:cubicBezTo>
                    <a:cubicBezTo>
                      <a:pt x="0" y="1874"/>
                      <a:pt x="578" y="2341"/>
                      <a:pt x="1181" y="2341"/>
                    </a:cubicBezTo>
                    <a:cubicBezTo>
                      <a:pt x="1468" y="2341"/>
                      <a:pt x="1760" y="2236"/>
                      <a:pt x="1999" y="1999"/>
                    </a:cubicBezTo>
                    <a:cubicBezTo>
                      <a:pt x="2733" y="1258"/>
                      <a:pt x="2209" y="1"/>
                      <a:pt x="1168" y="1"/>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540" name="Google Shape;540;p20"/>
              <p:cNvSpPr/>
              <p:nvPr/>
            </p:nvSpPr>
            <p:spPr>
              <a:xfrm>
                <a:off x="4057403" y="2224082"/>
                <a:ext cx="171774" cy="171188"/>
              </a:xfrm>
              <a:custGeom>
                <a:rect b="b" l="l" r="r" t="t"/>
                <a:pathLst>
                  <a:path extrusionOk="0" h="2336" w="2344">
                    <a:moveTo>
                      <a:pt x="1176" y="0"/>
                    </a:moveTo>
                    <a:cubicBezTo>
                      <a:pt x="524" y="0"/>
                      <a:pt x="0" y="524"/>
                      <a:pt x="0" y="1168"/>
                    </a:cubicBezTo>
                    <a:cubicBezTo>
                      <a:pt x="0" y="1812"/>
                      <a:pt x="524" y="2336"/>
                      <a:pt x="1176" y="2336"/>
                    </a:cubicBezTo>
                    <a:cubicBezTo>
                      <a:pt x="1819" y="2336"/>
                      <a:pt x="2343" y="1812"/>
                      <a:pt x="2343" y="1168"/>
                    </a:cubicBezTo>
                    <a:cubicBezTo>
                      <a:pt x="2343" y="524"/>
                      <a:pt x="1819" y="0"/>
                      <a:pt x="1176" y="0"/>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541" name="Google Shape;541;p20"/>
              <p:cNvSpPr/>
              <p:nvPr/>
            </p:nvSpPr>
            <p:spPr>
              <a:xfrm>
                <a:off x="3992694" y="2478083"/>
                <a:ext cx="200281" cy="171701"/>
              </a:xfrm>
              <a:custGeom>
                <a:rect b="b" l="l" r="r" t="t"/>
                <a:pathLst>
                  <a:path extrusionOk="0" h="2343" w="2733">
                    <a:moveTo>
                      <a:pt x="1168" y="0"/>
                    </a:moveTo>
                    <a:cubicBezTo>
                      <a:pt x="524" y="0"/>
                      <a:pt x="0" y="524"/>
                      <a:pt x="0" y="1168"/>
                    </a:cubicBezTo>
                    <a:cubicBezTo>
                      <a:pt x="0" y="1877"/>
                      <a:pt x="576" y="2343"/>
                      <a:pt x="1175" y="2343"/>
                    </a:cubicBezTo>
                    <a:cubicBezTo>
                      <a:pt x="1462" y="2343"/>
                      <a:pt x="1754" y="2236"/>
                      <a:pt x="1991" y="1999"/>
                    </a:cubicBezTo>
                    <a:cubicBezTo>
                      <a:pt x="2732" y="1258"/>
                      <a:pt x="2208" y="0"/>
                      <a:pt x="1168" y="0"/>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542" name="Google Shape;542;p20"/>
              <p:cNvSpPr/>
              <p:nvPr/>
            </p:nvSpPr>
            <p:spPr>
              <a:xfrm>
                <a:off x="4010209" y="2750184"/>
                <a:ext cx="200281" cy="171554"/>
              </a:xfrm>
              <a:custGeom>
                <a:rect b="b" l="l" r="r" t="t"/>
                <a:pathLst>
                  <a:path extrusionOk="0" h="2341" w="2733">
                    <a:moveTo>
                      <a:pt x="1168" y="0"/>
                    </a:moveTo>
                    <a:cubicBezTo>
                      <a:pt x="525" y="0"/>
                      <a:pt x="1" y="524"/>
                      <a:pt x="1" y="1168"/>
                    </a:cubicBezTo>
                    <a:cubicBezTo>
                      <a:pt x="1" y="1873"/>
                      <a:pt x="578" y="2341"/>
                      <a:pt x="1181" y="2341"/>
                    </a:cubicBezTo>
                    <a:cubicBezTo>
                      <a:pt x="1468" y="2341"/>
                      <a:pt x="1760" y="2235"/>
                      <a:pt x="1999" y="1999"/>
                    </a:cubicBezTo>
                    <a:cubicBezTo>
                      <a:pt x="2733" y="1258"/>
                      <a:pt x="2216"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20"/>
              <p:cNvSpPr/>
              <p:nvPr/>
            </p:nvSpPr>
            <p:spPr>
              <a:xfrm>
                <a:off x="4081000" y="2992605"/>
                <a:ext cx="200794" cy="171481"/>
              </a:xfrm>
              <a:custGeom>
                <a:rect b="b" l="l" r="r" t="t"/>
                <a:pathLst>
                  <a:path extrusionOk="0" h="2340" w="2740">
                    <a:moveTo>
                      <a:pt x="1175" y="1"/>
                    </a:moveTo>
                    <a:cubicBezTo>
                      <a:pt x="524" y="1"/>
                      <a:pt x="0" y="525"/>
                      <a:pt x="0" y="1168"/>
                    </a:cubicBezTo>
                    <a:cubicBezTo>
                      <a:pt x="0" y="1872"/>
                      <a:pt x="578" y="2339"/>
                      <a:pt x="1180" y="2339"/>
                    </a:cubicBezTo>
                    <a:cubicBezTo>
                      <a:pt x="1468" y="2339"/>
                      <a:pt x="1761" y="2232"/>
                      <a:pt x="1999" y="1992"/>
                    </a:cubicBezTo>
                    <a:cubicBezTo>
                      <a:pt x="2740" y="1258"/>
                      <a:pt x="2216" y="1"/>
                      <a:pt x="1175" y="1"/>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20"/>
              <p:cNvSpPr/>
              <p:nvPr/>
            </p:nvSpPr>
            <p:spPr>
              <a:xfrm>
                <a:off x="4217015" y="3258697"/>
                <a:ext cx="200281" cy="171408"/>
              </a:xfrm>
              <a:custGeom>
                <a:rect b="b" l="l" r="r" t="t"/>
                <a:pathLst>
                  <a:path extrusionOk="0" h="2339" w="2733">
                    <a:moveTo>
                      <a:pt x="1168" y="0"/>
                    </a:moveTo>
                    <a:cubicBezTo>
                      <a:pt x="525" y="0"/>
                      <a:pt x="1" y="524"/>
                      <a:pt x="1" y="1168"/>
                    </a:cubicBezTo>
                    <a:cubicBezTo>
                      <a:pt x="1" y="1871"/>
                      <a:pt x="579" y="2339"/>
                      <a:pt x="1180" y="2339"/>
                    </a:cubicBezTo>
                    <a:cubicBezTo>
                      <a:pt x="1468" y="2339"/>
                      <a:pt x="1762" y="2232"/>
                      <a:pt x="1999" y="1991"/>
                    </a:cubicBezTo>
                    <a:cubicBezTo>
                      <a:pt x="2733" y="1258"/>
                      <a:pt x="2216"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20"/>
              <p:cNvSpPr/>
              <p:nvPr/>
            </p:nvSpPr>
            <p:spPr>
              <a:xfrm>
                <a:off x="4757920" y="3781501"/>
                <a:ext cx="171774" cy="171774"/>
              </a:xfrm>
              <a:custGeom>
                <a:rect b="b" l="l" r="r" t="t"/>
                <a:pathLst>
                  <a:path extrusionOk="0" h="2344" w="2344">
                    <a:moveTo>
                      <a:pt x="1168" y="0"/>
                    </a:moveTo>
                    <a:cubicBezTo>
                      <a:pt x="525" y="0"/>
                      <a:pt x="1" y="524"/>
                      <a:pt x="1" y="1175"/>
                    </a:cubicBezTo>
                    <a:cubicBezTo>
                      <a:pt x="1" y="1819"/>
                      <a:pt x="525" y="2343"/>
                      <a:pt x="1168" y="2343"/>
                    </a:cubicBezTo>
                    <a:cubicBezTo>
                      <a:pt x="1820" y="2343"/>
                      <a:pt x="2344" y="1819"/>
                      <a:pt x="2344" y="1175"/>
                    </a:cubicBezTo>
                    <a:cubicBezTo>
                      <a:pt x="2344" y="524"/>
                      <a:pt x="1820"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20"/>
              <p:cNvSpPr/>
              <p:nvPr/>
            </p:nvSpPr>
            <p:spPr>
              <a:xfrm>
                <a:off x="4885726" y="4038726"/>
                <a:ext cx="200281" cy="171774"/>
              </a:xfrm>
              <a:custGeom>
                <a:rect b="b" l="l" r="r" t="t"/>
                <a:pathLst>
                  <a:path extrusionOk="0" h="2344" w="2733">
                    <a:moveTo>
                      <a:pt x="1565" y="1"/>
                    </a:moveTo>
                    <a:cubicBezTo>
                      <a:pt x="525" y="1"/>
                      <a:pt x="1" y="1258"/>
                      <a:pt x="742" y="2000"/>
                    </a:cubicBezTo>
                    <a:cubicBezTo>
                      <a:pt x="979" y="2237"/>
                      <a:pt x="1271" y="2343"/>
                      <a:pt x="1558" y="2343"/>
                    </a:cubicBezTo>
                    <a:cubicBezTo>
                      <a:pt x="2157" y="2343"/>
                      <a:pt x="2733" y="1878"/>
                      <a:pt x="2733" y="1169"/>
                    </a:cubicBezTo>
                    <a:cubicBezTo>
                      <a:pt x="2733" y="525"/>
                      <a:pt x="2209" y="1"/>
                      <a:pt x="1565" y="1"/>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20"/>
              <p:cNvSpPr/>
              <p:nvPr/>
            </p:nvSpPr>
            <p:spPr>
              <a:xfrm>
                <a:off x="4225809" y="3781501"/>
                <a:ext cx="200867" cy="171994"/>
              </a:xfrm>
              <a:custGeom>
                <a:rect b="b" l="l" r="r" t="t"/>
                <a:pathLst>
                  <a:path extrusionOk="0" h="2347" w="2741">
                    <a:moveTo>
                      <a:pt x="1176" y="0"/>
                    </a:moveTo>
                    <a:cubicBezTo>
                      <a:pt x="524" y="0"/>
                      <a:pt x="0" y="524"/>
                      <a:pt x="0" y="1175"/>
                    </a:cubicBezTo>
                    <a:cubicBezTo>
                      <a:pt x="0" y="1879"/>
                      <a:pt x="579" y="2346"/>
                      <a:pt x="1180" y="2346"/>
                    </a:cubicBezTo>
                    <a:cubicBezTo>
                      <a:pt x="1468" y="2346"/>
                      <a:pt x="1761" y="2239"/>
                      <a:pt x="1999" y="1999"/>
                    </a:cubicBezTo>
                    <a:cubicBezTo>
                      <a:pt x="2740" y="1265"/>
                      <a:pt x="2216" y="0"/>
                      <a:pt x="1176" y="0"/>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20"/>
              <p:cNvSpPr/>
              <p:nvPr/>
            </p:nvSpPr>
            <p:spPr>
              <a:xfrm>
                <a:off x="4069495" y="4038726"/>
                <a:ext cx="200281" cy="171774"/>
              </a:xfrm>
              <a:custGeom>
                <a:rect b="b" l="l" r="r" t="t"/>
                <a:pathLst>
                  <a:path extrusionOk="0" h="2344" w="2733">
                    <a:moveTo>
                      <a:pt x="1168" y="1"/>
                    </a:moveTo>
                    <a:cubicBezTo>
                      <a:pt x="524" y="1"/>
                      <a:pt x="0" y="525"/>
                      <a:pt x="0" y="1169"/>
                    </a:cubicBezTo>
                    <a:cubicBezTo>
                      <a:pt x="0" y="1878"/>
                      <a:pt x="576" y="2343"/>
                      <a:pt x="1177" y="2343"/>
                    </a:cubicBezTo>
                    <a:cubicBezTo>
                      <a:pt x="1465" y="2343"/>
                      <a:pt x="1759" y="2237"/>
                      <a:pt x="1999" y="2000"/>
                    </a:cubicBezTo>
                    <a:cubicBezTo>
                      <a:pt x="2732" y="1258"/>
                      <a:pt x="2208" y="1"/>
                      <a:pt x="1168" y="1"/>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20"/>
              <p:cNvSpPr/>
              <p:nvPr/>
            </p:nvSpPr>
            <p:spPr>
              <a:xfrm>
                <a:off x="4395313" y="1667275"/>
                <a:ext cx="313869" cy="268361"/>
              </a:xfrm>
              <a:custGeom>
                <a:rect b="b" l="l" r="r" t="t"/>
                <a:pathLst>
                  <a:path extrusionOk="0" h="3662" w="4283">
                    <a:moveTo>
                      <a:pt x="2448" y="0"/>
                    </a:moveTo>
                    <a:cubicBezTo>
                      <a:pt x="816" y="0"/>
                      <a:pt x="1" y="1969"/>
                      <a:pt x="1153" y="3122"/>
                    </a:cubicBezTo>
                    <a:cubicBezTo>
                      <a:pt x="1526" y="3495"/>
                      <a:pt x="1985" y="3662"/>
                      <a:pt x="2435" y="3662"/>
                    </a:cubicBezTo>
                    <a:cubicBezTo>
                      <a:pt x="3378" y="3662"/>
                      <a:pt x="4282" y="2931"/>
                      <a:pt x="4282" y="1827"/>
                    </a:cubicBezTo>
                    <a:cubicBezTo>
                      <a:pt x="4282" y="816"/>
                      <a:pt x="3459" y="0"/>
                      <a:pt x="2448" y="0"/>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550" name="Google Shape;550;p20"/>
              <p:cNvSpPr/>
              <p:nvPr/>
            </p:nvSpPr>
            <p:spPr>
              <a:xfrm>
                <a:off x="4429317" y="3478694"/>
                <a:ext cx="294669" cy="268434"/>
              </a:xfrm>
              <a:custGeom>
                <a:rect b="b" l="l" r="r" t="t"/>
                <a:pathLst>
                  <a:path extrusionOk="0" h="3663" w="4021">
                    <a:moveTo>
                      <a:pt x="2011" y="0"/>
                    </a:moveTo>
                    <a:cubicBezTo>
                      <a:pt x="1543" y="0"/>
                      <a:pt x="1075" y="180"/>
                      <a:pt x="719" y="539"/>
                    </a:cubicBezTo>
                    <a:cubicBezTo>
                      <a:pt x="1" y="1250"/>
                      <a:pt x="1" y="2410"/>
                      <a:pt x="719" y="3129"/>
                    </a:cubicBezTo>
                    <a:cubicBezTo>
                      <a:pt x="1075" y="3485"/>
                      <a:pt x="1543" y="3662"/>
                      <a:pt x="2011" y="3662"/>
                    </a:cubicBezTo>
                    <a:cubicBezTo>
                      <a:pt x="2480" y="3662"/>
                      <a:pt x="2950" y="3485"/>
                      <a:pt x="3309" y="3129"/>
                    </a:cubicBezTo>
                    <a:cubicBezTo>
                      <a:pt x="4020" y="2410"/>
                      <a:pt x="4020" y="1250"/>
                      <a:pt x="3309" y="539"/>
                    </a:cubicBezTo>
                    <a:cubicBezTo>
                      <a:pt x="2950" y="180"/>
                      <a:pt x="2480" y="0"/>
                      <a:pt x="2011" y="0"/>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20"/>
              <p:cNvSpPr/>
              <p:nvPr/>
            </p:nvSpPr>
            <p:spPr>
              <a:xfrm>
                <a:off x="4201112" y="2281683"/>
                <a:ext cx="380776" cy="53276"/>
              </a:xfrm>
              <a:custGeom>
                <a:rect b="b" l="l" r="r" t="t"/>
                <a:pathLst>
                  <a:path extrusionOk="0" h="727" w="5196">
                    <a:moveTo>
                      <a:pt x="1" y="0"/>
                    </a:moveTo>
                    <a:lnTo>
                      <a:pt x="1" y="726"/>
                    </a:lnTo>
                    <a:lnTo>
                      <a:pt x="5196" y="726"/>
                    </a:lnTo>
                    <a:lnTo>
                      <a:pt x="5196" y="0"/>
                    </a:ln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552" name="Google Shape;552;p20"/>
              <p:cNvSpPr/>
              <p:nvPr/>
            </p:nvSpPr>
            <p:spPr>
              <a:xfrm>
                <a:off x="4563206" y="2281683"/>
                <a:ext cx="381289" cy="53276"/>
              </a:xfrm>
              <a:custGeom>
                <a:rect b="b" l="l" r="r" t="t"/>
                <a:pathLst>
                  <a:path extrusionOk="0" h="727" w="5203">
                    <a:moveTo>
                      <a:pt x="0" y="0"/>
                    </a:moveTo>
                    <a:lnTo>
                      <a:pt x="0" y="726"/>
                    </a:lnTo>
                    <a:lnTo>
                      <a:pt x="5203" y="726"/>
                    </a:lnTo>
                    <a:lnTo>
                      <a:pt x="5203" y="0"/>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20"/>
              <p:cNvSpPr/>
              <p:nvPr/>
            </p:nvSpPr>
            <p:spPr>
              <a:xfrm>
                <a:off x="4143511" y="2543305"/>
                <a:ext cx="444971" cy="53350"/>
              </a:xfrm>
              <a:custGeom>
                <a:rect b="b" l="l" r="r" t="t"/>
                <a:pathLst>
                  <a:path extrusionOk="0" h="728" w="6072">
                    <a:moveTo>
                      <a:pt x="1" y="1"/>
                    </a:moveTo>
                    <a:lnTo>
                      <a:pt x="1" y="727"/>
                    </a:lnTo>
                    <a:lnTo>
                      <a:pt x="6071" y="727"/>
                    </a:lnTo>
                    <a:lnTo>
                      <a:pt x="6071" y="1"/>
                    </a:ln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554" name="Google Shape;554;p20"/>
              <p:cNvSpPr/>
              <p:nvPr/>
            </p:nvSpPr>
            <p:spPr>
              <a:xfrm>
                <a:off x="4567016" y="2543305"/>
                <a:ext cx="445484" cy="53350"/>
              </a:xfrm>
              <a:custGeom>
                <a:rect b="b" l="l" r="r" t="t"/>
                <a:pathLst>
                  <a:path extrusionOk="0" h="728" w="6079">
                    <a:moveTo>
                      <a:pt x="1" y="1"/>
                    </a:moveTo>
                    <a:lnTo>
                      <a:pt x="1" y="727"/>
                    </a:lnTo>
                    <a:lnTo>
                      <a:pt x="6079" y="727"/>
                    </a:lnTo>
                    <a:lnTo>
                      <a:pt x="6079" y="1"/>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20"/>
              <p:cNvSpPr/>
              <p:nvPr/>
            </p:nvSpPr>
            <p:spPr>
              <a:xfrm>
                <a:off x="4143511" y="3057388"/>
                <a:ext cx="444971" cy="53276"/>
              </a:xfrm>
              <a:custGeom>
                <a:rect b="b" l="l" r="r" t="t"/>
                <a:pathLst>
                  <a:path extrusionOk="0" h="727" w="6072">
                    <a:moveTo>
                      <a:pt x="1" y="0"/>
                    </a:moveTo>
                    <a:lnTo>
                      <a:pt x="1" y="726"/>
                    </a:lnTo>
                    <a:lnTo>
                      <a:pt x="6071" y="726"/>
                    </a:lnTo>
                    <a:lnTo>
                      <a:pt x="6071" y="0"/>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20"/>
              <p:cNvSpPr/>
              <p:nvPr/>
            </p:nvSpPr>
            <p:spPr>
              <a:xfrm>
                <a:off x="4567016" y="3057388"/>
                <a:ext cx="445484" cy="53276"/>
              </a:xfrm>
              <a:custGeom>
                <a:rect b="b" l="l" r="r" t="t"/>
                <a:pathLst>
                  <a:path extrusionOk="0" h="727" w="6079">
                    <a:moveTo>
                      <a:pt x="1" y="0"/>
                    </a:moveTo>
                    <a:lnTo>
                      <a:pt x="1" y="726"/>
                    </a:lnTo>
                    <a:lnTo>
                      <a:pt x="6079" y="726"/>
                    </a:lnTo>
                    <a:lnTo>
                      <a:pt x="6079" y="0"/>
                    </a:ln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20"/>
              <p:cNvSpPr/>
              <p:nvPr/>
            </p:nvSpPr>
            <p:spPr>
              <a:xfrm>
                <a:off x="4143511" y="2791296"/>
                <a:ext cx="444971" cy="53276"/>
              </a:xfrm>
              <a:custGeom>
                <a:rect b="b" l="l" r="r" t="t"/>
                <a:pathLst>
                  <a:path extrusionOk="0" h="727" w="6072">
                    <a:moveTo>
                      <a:pt x="1" y="0"/>
                    </a:moveTo>
                    <a:lnTo>
                      <a:pt x="1" y="727"/>
                    </a:lnTo>
                    <a:lnTo>
                      <a:pt x="6071" y="727"/>
                    </a:lnTo>
                    <a:lnTo>
                      <a:pt x="6071" y="0"/>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20"/>
              <p:cNvSpPr/>
              <p:nvPr/>
            </p:nvSpPr>
            <p:spPr>
              <a:xfrm>
                <a:off x="4567016" y="2791296"/>
                <a:ext cx="445484" cy="53276"/>
              </a:xfrm>
              <a:custGeom>
                <a:rect b="b" l="l" r="r" t="t"/>
                <a:pathLst>
                  <a:path extrusionOk="0" h="727" w="6079">
                    <a:moveTo>
                      <a:pt x="1" y="0"/>
                    </a:moveTo>
                    <a:lnTo>
                      <a:pt x="1" y="727"/>
                    </a:lnTo>
                    <a:lnTo>
                      <a:pt x="6079" y="727"/>
                    </a:lnTo>
                    <a:lnTo>
                      <a:pt x="6079" y="0"/>
                    </a:ln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20"/>
              <p:cNvSpPr/>
              <p:nvPr/>
            </p:nvSpPr>
            <p:spPr>
              <a:xfrm>
                <a:off x="4270218" y="2028782"/>
                <a:ext cx="310571" cy="53276"/>
              </a:xfrm>
              <a:custGeom>
                <a:rect b="b" l="l" r="r" t="t"/>
                <a:pathLst>
                  <a:path extrusionOk="0" h="727" w="4238">
                    <a:moveTo>
                      <a:pt x="1" y="0"/>
                    </a:moveTo>
                    <a:lnTo>
                      <a:pt x="1" y="727"/>
                    </a:lnTo>
                    <a:lnTo>
                      <a:pt x="4238" y="727"/>
                    </a:lnTo>
                    <a:lnTo>
                      <a:pt x="4238" y="0"/>
                    </a:ln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560" name="Google Shape;560;p20"/>
              <p:cNvSpPr/>
              <p:nvPr/>
            </p:nvSpPr>
            <p:spPr>
              <a:xfrm>
                <a:off x="4565917" y="2028782"/>
                <a:ext cx="310571" cy="53276"/>
              </a:xfrm>
              <a:custGeom>
                <a:rect b="b" l="l" r="r" t="t"/>
                <a:pathLst>
                  <a:path extrusionOk="0" h="727" w="4238">
                    <a:moveTo>
                      <a:pt x="1" y="0"/>
                    </a:moveTo>
                    <a:lnTo>
                      <a:pt x="1" y="727"/>
                    </a:lnTo>
                    <a:lnTo>
                      <a:pt x="4237" y="727"/>
                    </a:lnTo>
                    <a:lnTo>
                      <a:pt x="4237" y="0"/>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20"/>
              <p:cNvSpPr/>
              <p:nvPr/>
            </p:nvSpPr>
            <p:spPr>
              <a:xfrm>
                <a:off x="4270218" y="3319010"/>
                <a:ext cx="310571" cy="53276"/>
              </a:xfrm>
              <a:custGeom>
                <a:rect b="b" l="l" r="r" t="t"/>
                <a:pathLst>
                  <a:path extrusionOk="0" h="727" w="4238">
                    <a:moveTo>
                      <a:pt x="1" y="1"/>
                    </a:moveTo>
                    <a:lnTo>
                      <a:pt x="1" y="727"/>
                    </a:lnTo>
                    <a:lnTo>
                      <a:pt x="4238" y="727"/>
                    </a:lnTo>
                    <a:lnTo>
                      <a:pt x="4238" y="1"/>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20"/>
              <p:cNvSpPr/>
              <p:nvPr/>
            </p:nvSpPr>
            <p:spPr>
              <a:xfrm>
                <a:off x="4565917" y="3319010"/>
                <a:ext cx="310571" cy="53276"/>
              </a:xfrm>
              <a:custGeom>
                <a:rect b="b" l="l" r="r" t="t"/>
                <a:pathLst>
                  <a:path extrusionOk="0" h="727" w="4238">
                    <a:moveTo>
                      <a:pt x="1" y="1"/>
                    </a:moveTo>
                    <a:lnTo>
                      <a:pt x="1" y="727"/>
                    </a:lnTo>
                    <a:lnTo>
                      <a:pt x="4237" y="727"/>
                    </a:lnTo>
                    <a:lnTo>
                      <a:pt x="4237" y="1"/>
                    </a:ln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20"/>
              <p:cNvSpPr/>
              <p:nvPr/>
            </p:nvSpPr>
            <p:spPr>
              <a:xfrm>
                <a:off x="4567016" y="4099625"/>
                <a:ext cx="445484" cy="52763"/>
              </a:xfrm>
              <a:custGeom>
                <a:rect b="b" l="l" r="r" t="t"/>
                <a:pathLst>
                  <a:path extrusionOk="0" h="720" w="6079">
                    <a:moveTo>
                      <a:pt x="1" y="1"/>
                    </a:moveTo>
                    <a:lnTo>
                      <a:pt x="1" y="719"/>
                    </a:lnTo>
                    <a:lnTo>
                      <a:pt x="6079" y="719"/>
                    </a:lnTo>
                    <a:lnTo>
                      <a:pt x="6079" y="1"/>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20"/>
              <p:cNvSpPr/>
              <p:nvPr/>
            </p:nvSpPr>
            <p:spPr>
              <a:xfrm>
                <a:off x="4143511" y="4099625"/>
                <a:ext cx="444971" cy="52763"/>
              </a:xfrm>
              <a:custGeom>
                <a:rect b="b" l="l" r="r" t="t"/>
                <a:pathLst>
                  <a:path extrusionOk="0" h="720" w="6072">
                    <a:moveTo>
                      <a:pt x="1" y="1"/>
                    </a:moveTo>
                    <a:lnTo>
                      <a:pt x="1" y="719"/>
                    </a:lnTo>
                    <a:lnTo>
                      <a:pt x="6071" y="719"/>
                    </a:lnTo>
                    <a:lnTo>
                      <a:pt x="6071" y="1"/>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20"/>
              <p:cNvSpPr/>
              <p:nvPr/>
            </p:nvSpPr>
            <p:spPr>
              <a:xfrm>
                <a:off x="4574711" y="3838003"/>
                <a:ext cx="310571" cy="53276"/>
              </a:xfrm>
              <a:custGeom>
                <a:rect b="b" l="l" r="r" t="t"/>
                <a:pathLst>
                  <a:path extrusionOk="0" h="727" w="4238">
                    <a:moveTo>
                      <a:pt x="0" y="0"/>
                    </a:moveTo>
                    <a:lnTo>
                      <a:pt x="0" y="726"/>
                    </a:lnTo>
                    <a:lnTo>
                      <a:pt x="4237" y="726"/>
                    </a:lnTo>
                    <a:lnTo>
                      <a:pt x="4237" y="0"/>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20"/>
              <p:cNvSpPr/>
              <p:nvPr/>
            </p:nvSpPr>
            <p:spPr>
              <a:xfrm>
                <a:off x="4279012" y="3838003"/>
                <a:ext cx="310571" cy="53276"/>
              </a:xfrm>
              <a:custGeom>
                <a:rect b="b" l="l" r="r" t="t"/>
                <a:pathLst>
                  <a:path extrusionOk="0" h="727" w="4238">
                    <a:moveTo>
                      <a:pt x="1" y="0"/>
                    </a:moveTo>
                    <a:lnTo>
                      <a:pt x="1" y="726"/>
                    </a:lnTo>
                    <a:lnTo>
                      <a:pt x="4237" y="726"/>
                    </a:lnTo>
                    <a:lnTo>
                      <a:pt x="4237" y="0"/>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7" name="Google Shape;567;p20"/>
            <p:cNvGrpSpPr/>
            <p:nvPr/>
          </p:nvGrpSpPr>
          <p:grpSpPr>
            <a:xfrm>
              <a:off x="127351" y="4159605"/>
              <a:ext cx="613331" cy="297113"/>
              <a:chOff x="4379450" y="1472663"/>
              <a:chExt cx="3161500" cy="1531513"/>
            </a:xfrm>
          </p:grpSpPr>
          <p:pic>
            <p:nvPicPr>
              <p:cNvPr id="568" name="Google Shape;568;p20"/>
              <p:cNvPicPr preferRelativeResize="0"/>
              <p:nvPr/>
            </p:nvPicPr>
            <p:blipFill>
              <a:blip r:embed="rId5">
                <a:alphaModFix/>
              </a:blip>
              <a:stretch>
                <a:fillRect/>
              </a:stretch>
            </p:blipFill>
            <p:spPr>
              <a:xfrm>
                <a:off x="5940750" y="1651625"/>
                <a:ext cx="1600200" cy="1352550"/>
              </a:xfrm>
              <a:prstGeom prst="rect">
                <a:avLst/>
              </a:prstGeom>
              <a:noFill/>
              <a:ln>
                <a:noFill/>
              </a:ln>
            </p:spPr>
          </p:pic>
          <p:pic>
            <p:nvPicPr>
              <p:cNvPr id="569" name="Google Shape;569;p20"/>
              <p:cNvPicPr preferRelativeResize="0"/>
              <p:nvPr/>
            </p:nvPicPr>
            <p:blipFill>
              <a:blip r:embed="rId6">
                <a:alphaModFix/>
              </a:blip>
              <a:stretch>
                <a:fillRect/>
              </a:stretch>
            </p:blipFill>
            <p:spPr>
              <a:xfrm>
                <a:off x="4379450" y="1472663"/>
                <a:ext cx="1466850" cy="1171575"/>
              </a:xfrm>
              <a:prstGeom prst="rect">
                <a:avLst/>
              </a:prstGeom>
              <a:noFill/>
              <a:ln>
                <a:noFill/>
              </a:ln>
            </p:spPr>
          </p:pic>
        </p:grpSp>
        <p:sp>
          <p:nvSpPr>
            <p:cNvPr id="570" name="Google Shape;570;p20"/>
            <p:cNvSpPr/>
            <p:nvPr/>
          </p:nvSpPr>
          <p:spPr>
            <a:xfrm rot="-4212067">
              <a:off x="296686" y="4246825"/>
              <a:ext cx="247107" cy="469838"/>
            </a:xfrm>
            <a:prstGeom prst="chord">
              <a:avLst>
                <a:gd fmla="val 5072480" name="adj1"/>
                <a:gd fmla="val 13876752" name="adj2"/>
              </a:avLst>
            </a:prstGeom>
            <a:solidFill>
              <a:srgbClr val="191919"/>
            </a:solid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20"/>
            <p:cNvSpPr/>
            <p:nvPr/>
          </p:nvSpPr>
          <p:spPr>
            <a:xfrm>
              <a:off x="267183" y="4526945"/>
              <a:ext cx="377100" cy="8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20"/>
            <p:cNvSpPr/>
            <p:nvPr/>
          </p:nvSpPr>
          <p:spPr>
            <a:xfrm rot="5981327">
              <a:off x="601678" y="4078145"/>
              <a:ext cx="62390" cy="218640"/>
            </a:xfrm>
            <a:prstGeom prst="moon">
              <a:avLst>
                <a:gd fmla="val 34344" name="adj"/>
              </a:avLst>
            </a:prstGeom>
            <a:solidFill>
              <a:srgbClr val="191919"/>
            </a:solid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20"/>
            <p:cNvSpPr/>
            <p:nvPr/>
          </p:nvSpPr>
          <p:spPr>
            <a:xfrm flipH="1" rot="-6049381">
              <a:off x="198496" y="4027161"/>
              <a:ext cx="62308" cy="214277"/>
            </a:xfrm>
            <a:prstGeom prst="moon">
              <a:avLst>
                <a:gd fmla="val 34344" name="adj"/>
              </a:avLst>
            </a:prstGeom>
            <a:solidFill>
              <a:srgbClr val="191919"/>
            </a:solid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pic>
        <p:nvPicPr>
          <p:cNvPr id="578" name="Google Shape;578;p21"/>
          <p:cNvPicPr preferRelativeResize="0"/>
          <p:nvPr/>
        </p:nvPicPr>
        <p:blipFill rotWithShape="1">
          <a:blip r:embed="rId3">
            <a:alphaModFix/>
          </a:blip>
          <a:srcRect b="23832" l="10609" r="10213" t="21555"/>
          <a:stretch/>
        </p:blipFill>
        <p:spPr>
          <a:xfrm>
            <a:off x="0" y="482400"/>
            <a:ext cx="9158400" cy="3276001"/>
          </a:xfrm>
          <a:prstGeom prst="rect">
            <a:avLst/>
          </a:prstGeom>
          <a:noFill/>
          <a:ln>
            <a:noFill/>
          </a:ln>
        </p:spPr>
      </p:pic>
      <p:sp>
        <p:nvSpPr>
          <p:cNvPr id="579" name="Google Shape;579;p21"/>
          <p:cNvSpPr txBox="1"/>
          <p:nvPr/>
        </p:nvSpPr>
        <p:spPr>
          <a:xfrm>
            <a:off x="8371050" y="4667725"/>
            <a:ext cx="720000" cy="36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2000">
                <a:latin typeface="Press Start 2P"/>
                <a:ea typeface="Press Start 2P"/>
                <a:cs typeface="Press Start 2P"/>
                <a:sym typeface="Press Start 2P"/>
              </a:rPr>
              <a:t>15</a:t>
            </a:r>
            <a:endParaRPr sz="2000">
              <a:latin typeface="Press Start 2P"/>
              <a:ea typeface="Press Start 2P"/>
              <a:cs typeface="Press Start 2P"/>
              <a:sym typeface="Press Start 2P"/>
            </a:endParaRPr>
          </a:p>
        </p:txBody>
      </p:sp>
      <p:grpSp>
        <p:nvGrpSpPr>
          <p:cNvPr id="580" name="Google Shape;580;p21"/>
          <p:cNvGrpSpPr/>
          <p:nvPr/>
        </p:nvGrpSpPr>
        <p:grpSpPr>
          <a:xfrm>
            <a:off x="1021399" y="3978108"/>
            <a:ext cx="6953820" cy="1117347"/>
            <a:chOff x="1174221" y="4105350"/>
            <a:chExt cx="6800802" cy="835150"/>
          </a:xfrm>
        </p:grpSpPr>
        <p:pic>
          <p:nvPicPr>
            <p:cNvPr id="581" name="Google Shape;581;p21"/>
            <p:cNvPicPr preferRelativeResize="0"/>
            <p:nvPr/>
          </p:nvPicPr>
          <p:blipFill rotWithShape="1">
            <a:blip r:embed="rId4">
              <a:alphaModFix/>
            </a:blip>
            <a:srcRect b="0" l="41523" r="0" t="0"/>
            <a:stretch/>
          </p:blipFill>
          <p:spPr>
            <a:xfrm flipH="1">
              <a:off x="1174221" y="4106175"/>
              <a:ext cx="280175" cy="834325"/>
            </a:xfrm>
            <a:prstGeom prst="rect">
              <a:avLst/>
            </a:prstGeom>
            <a:noFill/>
            <a:ln>
              <a:noFill/>
            </a:ln>
          </p:spPr>
        </p:pic>
        <p:pic>
          <p:nvPicPr>
            <p:cNvPr id="582" name="Google Shape;582;p21"/>
            <p:cNvPicPr preferRelativeResize="0"/>
            <p:nvPr/>
          </p:nvPicPr>
          <p:blipFill rotWithShape="1">
            <a:blip r:embed="rId4">
              <a:alphaModFix/>
            </a:blip>
            <a:srcRect b="0" l="0" r="61701" t="0"/>
            <a:stretch/>
          </p:blipFill>
          <p:spPr>
            <a:xfrm flipH="1">
              <a:off x="7780123" y="4106175"/>
              <a:ext cx="194900" cy="834325"/>
            </a:xfrm>
            <a:prstGeom prst="rect">
              <a:avLst/>
            </a:prstGeom>
            <a:noFill/>
            <a:ln>
              <a:noFill/>
            </a:ln>
          </p:spPr>
        </p:pic>
        <p:pic>
          <p:nvPicPr>
            <p:cNvPr id="583" name="Google Shape;583;p21"/>
            <p:cNvPicPr preferRelativeResize="0"/>
            <p:nvPr/>
          </p:nvPicPr>
          <p:blipFill rotWithShape="1">
            <a:blip r:embed="rId4">
              <a:alphaModFix/>
            </a:blip>
            <a:srcRect b="0" l="34922" r="49400" t="0"/>
            <a:stretch/>
          </p:blipFill>
          <p:spPr>
            <a:xfrm flipH="1">
              <a:off x="1451375" y="4105350"/>
              <a:ext cx="6370450" cy="834325"/>
            </a:xfrm>
            <a:prstGeom prst="rect">
              <a:avLst/>
            </a:prstGeom>
            <a:noFill/>
            <a:ln>
              <a:noFill/>
            </a:ln>
          </p:spPr>
        </p:pic>
      </p:grpSp>
      <p:sp>
        <p:nvSpPr>
          <p:cNvPr id="584" name="Google Shape;584;p21"/>
          <p:cNvSpPr txBox="1"/>
          <p:nvPr/>
        </p:nvSpPr>
        <p:spPr>
          <a:xfrm>
            <a:off x="1202400" y="4017600"/>
            <a:ext cx="6738000" cy="9387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 sz="1100">
                <a:solidFill>
                  <a:schemeClr val="dk1"/>
                </a:solidFill>
                <a:latin typeface="Press Start 2P"/>
                <a:ea typeface="Press Start 2P"/>
                <a:cs typeface="Press Start 2P"/>
                <a:sym typeface="Press Start 2P"/>
              </a:rPr>
              <a:t>La replicación del ADN se denomina proceso semiconservador porque cada nueva hebra consta de una hebra original de ADN parental y una hebra de ADN hijo recién sintetizado.</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dk1"/>
              </a:solidFill>
              <a:latin typeface="Press Start 2P"/>
              <a:ea typeface="Press Start 2P"/>
              <a:cs typeface="Press Start 2P"/>
              <a:sym typeface="Press Start 2P"/>
            </a:endParaRPr>
          </a:p>
          <a:p>
            <a:pPr indent="0" lvl="0" marL="0" rtl="0" algn="l">
              <a:spcBef>
                <a:spcPts val="0"/>
              </a:spcBef>
              <a:spcAft>
                <a:spcPts val="0"/>
              </a:spcAft>
              <a:buNone/>
            </a:pPr>
            <a:r>
              <a:t/>
            </a:r>
            <a:endParaRPr>
              <a:solidFill>
                <a:schemeClr val="dk1"/>
              </a:solidFill>
            </a:endParaRPr>
          </a:p>
        </p:txBody>
      </p:sp>
      <p:grpSp>
        <p:nvGrpSpPr>
          <p:cNvPr id="585" name="Google Shape;585;p21"/>
          <p:cNvGrpSpPr/>
          <p:nvPr/>
        </p:nvGrpSpPr>
        <p:grpSpPr>
          <a:xfrm>
            <a:off x="118800" y="3966301"/>
            <a:ext cx="627023" cy="990009"/>
            <a:chOff x="118800" y="3966301"/>
            <a:chExt cx="627023" cy="990009"/>
          </a:xfrm>
        </p:grpSpPr>
        <p:grpSp>
          <p:nvGrpSpPr>
            <p:cNvPr id="586" name="Google Shape;586;p21"/>
            <p:cNvGrpSpPr/>
            <p:nvPr/>
          </p:nvGrpSpPr>
          <p:grpSpPr>
            <a:xfrm>
              <a:off x="253789" y="3966301"/>
              <a:ext cx="381646" cy="990009"/>
              <a:chOff x="3992694" y="1192179"/>
              <a:chExt cx="1158609" cy="3018322"/>
            </a:xfrm>
          </p:grpSpPr>
          <p:sp>
            <p:nvSpPr>
              <p:cNvPr id="587" name="Google Shape;587;p21"/>
              <p:cNvSpPr/>
              <p:nvPr/>
            </p:nvSpPr>
            <p:spPr>
              <a:xfrm>
                <a:off x="4201112" y="1248680"/>
                <a:ext cx="380776" cy="53276"/>
              </a:xfrm>
              <a:custGeom>
                <a:rect b="b" l="l" r="r" t="t"/>
                <a:pathLst>
                  <a:path extrusionOk="0" h="727" w="5196">
                    <a:moveTo>
                      <a:pt x="1" y="1"/>
                    </a:moveTo>
                    <a:lnTo>
                      <a:pt x="1" y="727"/>
                    </a:lnTo>
                    <a:lnTo>
                      <a:pt x="5196" y="727"/>
                    </a:lnTo>
                    <a:lnTo>
                      <a:pt x="5196" y="1"/>
                    </a:ln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21"/>
              <p:cNvSpPr/>
              <p:nvPr/>
            </p:nvSpPr>
            <p:spPr>
              <a:xfrm>
                <a:off x="4563206" y="1248680"/>
                <a:ext cx="381289" cy="53276"/>
              </a:xfrm>
              <a:custGeom>
                <a:rect b="b" l="l" r="r" t="t"/>
                <a:pathLst>
                  <a:path extrusionOk="0" h="727" w="5203">
                    <a:moveTo>
                      <a:pt x="0" y="1"/>
                    </a:moveTo>
                    <a:lnTo>
                      <a:pt x="0" y="727"/>
                    </a:lnTo>
                    <a:lnTo>
                      <a:pt x="5203" y="727"/>
                    </a:lnTo>
                    <a:lnTo>
                      <a:pt x="5203" y="1"/>
                    </a:ln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21"/>
              <p:cNvSpPr/>
              <p:nvPr/>
            </p:nvSpPr>
            <p:spPr>
              <a:xfrm>
                <a:off x="4270218" y="1505465"/>
                <a:ext cx="310571" cy="53276"/>
              </a:xfrm>
              <a:custGeom>
                <a:rect b="b" l="l" r="r" t="t"/>
                <a:pathLst>
                  <a:path extrusionOk="0" h="727" w="4238">
                    <a:moveTo>
                      <a:pt x="1" y="0"/>
                    </a:moveTo>
                    <a:lnTo>
                      <a:pt x="1" y="726"/>
                    </a:lnTo>
                    <a:lnTo>
                      <a:pt x="4238" y="726"/>
                    </a:lnTo>
                    <a:lnTo>
                      <a:pt x="4238" y="0"/>
                    </a:ln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21"/>
              <p:cNvSpPr/>
              <p:nvPr/>
            </p:nvSpPr>
            <p:spPr>
              <a:xfrm>
                <a:off x="4565917" y="1505465"/>
                <a:ext cx="310571" cy="53276"/>
              </a:xfrm>
              <a:custGeom>
                <a:rect b="b" l="l" r="r" t="t"/>
                <a:pathLst>
                  <a:path extrusionOk="0" h="727" w="4238">
                    <a:moveTo>
                      <a:pt x="1" y="0"/>
                    </a:moveTo>
                    <a:lnTo>
                      <a:pt x="1" y="726"/>
                    </a:lnTo>
                    <a:lnTo>
                      <a:pt x="4237" y="726"/>
                    </a:lnTo>
                    <a:lnTo>
                      <a:pt x="4237" y="0"/>
                    </a:ln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21"/>
              <p:cNvSpPr/>
              <p:nvPr/>
            </p:nvSpPr>
            <p:spPr>
              <a:xfrm>
                <a:off x="4037617" y="1192179"/>
                <a:ext cx="200354" cy="171774"/>
              </a:xfrm>
              <a:custGeom>
                <a:rect b="b" l="l" r="r" t="t"/>
                <a:pathLst>
                  <a:path extrusionOk="0" h="2344" w="2734">
                    <a:moveTo>
                      <a:pt x="1565" y="1"/>
                    </a:moveTo>
                    <a:cubicBezTo>
                      <a:pt x="517" y="1"/>
                      <a:pt x="1" y="1266"/>
                      <a:pt x="734" y="2000"/>
                    </a:cubicBezTo>
                    <a:cubicBezTo>
                      <a:pt x="974" y="2237"/>
                      <a:pt x="1269" y="2344"/>
                      <a:pt x="1557" y="2344"/>
                    </a:cubicBezTo>
                    <a:cubicBezTo>
                      <a:pt x="2158" y="2344"/>
                      <a:pt x="2733" y="1880"/>
                      <a:pt x="2733" y="1176"/>
                    </a:cubicBezTo>
                    <a:cubicBezTo>
                      <a:pt x="2733" y="525"/>
                      <a:pt x="2209" y="1"/>
                      <a:pt x="1565" y="1"/>
                    </a:cubicBez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21"/>
              <p:cNvSpPr/>
              <p:nvPr/>
            </p:nvSpPr>
            <p:spPr>
              <a:xfrm>
                <a:off x="4037617" y="1192179"/>
                <a:ext cx="200354" cy="171774"/>
              </a:xfrm>
              <a:custGeom>
                <a:rect b="b" l="l" r="r" t="t"/>
                <a:pathLst>
                  <a:path extrusionOk="0" h="2344" w="2734">
                    <a:moveTo>
                      <a:pt x="1565" y="1"/>
                    </a:moveTo>
                    <a:cubicBezTo>
                      <a:pt x="517" y="1"/>
                      <a:pt x="1" y="1266"/>
                      <a:pt x="734" y="2000"/>
                    </a:cubicBezTo>
                    <a:cubicBezTo>
                      <a:pt x="974" y="2237"/>
                      <a:pt x="1269" y="2344"/>
                      <a:pt x="1557" y="2344"/>
                    </a:cubicBezTo>
                    <a:cubicBezTo>
                      <a:pt x="2158" y="2344"/>
                      <a:pt x="2733" y="1880"/>
                      <a:pt x="2733" y="1176"/>
                    </a:cubicBezTo>
                    <a:cubicBezTo>
                      <a:pt x="2733" y="525"/>
                      <a:pt x="2209" y="1"/>
                      <a:pt x="1565" y="1"/>
                    </a:cubicBez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21"/>
              <p:cNvSpPr/>
              <p:nvPr/>
            </p:nvSpPr>
            <p:spPr>
              <a:xfrm>
                <a:off x="4197301" y="1452261"/>
                <a:ext cx="200281" cy="171994"/>
              </a:xfrm>
              <a:custGeom>
                <a:rect b="b" l="l" r="r" t="t"/>
                <a:pathLst>
                  <a:path extrusionOk="0" h="2347" w="2733">
                    <a:moveTo>
                      <a:pt x="1565" y="0"/>
                    </a:moveTo>
                    <a:cubicBezTo>
                      <a:pt x="517" y="0"/>
                      <a:pt x="0" y="1265"/>
                      <a:pt x="734" y="1999"/>
                    </a:cubicBezTo>
                    <a:cubicBezTo>
                      <a:pt x="974" y="2239"/>
                      <a:pt x="1268" y="2346"/>
                      <a:pt x="1556" y="2346"/>
                    </a:cubicBezTo>
                    <a:cubicBezTo>
                      <a:pt x="2158" y="2346"/>
                      <a:pt x="2732" y="1879"/>
                      <a:pt x="2732" y="1175"/>
                    </a:cubicBezTo>
                    <a:cubicBezTo>
                      <a:pt x="2732" y="524"/>
                      <a:pt x="2208" y="0"/>
                      <a:pt x="1565" y="0"/>
                    </a:cubicBez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21"/>
              <p:cNvSpPr/>
              <p:nvPr/>
            </p:nvSpPr>
            <p:spPr>
              <a:xfrm>
                <a:off x="4920829" y="1192179"/>
                <a:ext cx="200354" cy="171774"/>
              </a:xfrm>
              <a:custGeom>
                <a:rect b="b" l="l" r="r" t="t"/>
                <a:pathLst>
                  <a:path extrusionOk="0" h="2344" w="2734">
                    <a:moveTo>
                      <a:pt x="1169" y="1"/>
                    </a:moveTo>
                    <a:cubicBezTo>
                      <a:pt x="525" y="1"/>
                      <a:pt x="1" y="525"/>
                      <a:pt x="1" y="1176"/>
                    </a:cubicBezTo>
                    <a:cubicBezTo>
                      <a:pt x="1" y="1880"/>
                      <a:pt x="576" y="2344"/>
                      <a:pt x="1175" y="2344"/>
                    </a:cubicBezTo>
                    <a:cubicBezTo>
                      <a:pt x="1462" y="2344"/>
                      <a:pt x="1754" y="2237"/>
                      <a:pt x="1992" y="2000"/>
                    </a:cubicBezTo>
                    <a:cubicBezTo>
                      <a:pt x="2733" y="1266"/>
                      <a:pt x="2209" y="1"/>
                      <a:pt x="1169" y="1"/>
                    </a:cubicBez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21"/>
              <p:cNvSpPr/>
              <p:nvPr/>
            </p:nvSpPr>
            <p:spPr>
              <a:xfrm>
                <a:off x="4920829" y="1192179"/>
                <a:ext cx="200354" cy="171774"/>
              </a:xfrm>
              <a:custGeom>
                <a:rect b="b" l="l" r="r" t="t"/>
                <a:pathLst>
                  <a:path extrusionOk="0" h="2344" w="2734">
                    <a:moveTo>
                      <a:pt x="1169" y="1"/>
                    </a:moveTo>
                    <a:cubicBezTo>
                      <a:pt x="525" y="1"/>
                      <a:pt x="1" y="525"/>
                      <a:pt x="1" y="1176"/>
                    </a:cubicBezTo>
                    <a:cubicBezTo>
                      <a:pt x="1" y="1880"/>
                      <a:pt x="576" y="2344"/>
                      <a:pt x="1175" y="2344"/>
                    </a:cubicBezTo>
                    <a:cubicBezTo>
                      <a:pt x="1462" y="2344"/>
                      <a:pt x="1754" y="2237"/>
                      <a:pt x="1992" y="2000"/>
                    </a:cubicBezTo>
                    <a:cubicBezTo>
                      <a:pt x="2733" y="1266"/>
                      <a:pt x="2209" y="1"/>
                      <a:pt x="1169" y="1"/>
                    </a:cubicBez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21"/>
              <p:cNvSpPr/>
              <p:nvPr/>
            </p:nvSpPr>
            <p:spPr>
              <a:xfrm>
                <a:off x="4761218" y="1452261"/>
                <a:ext cx="171188" cy="171774"/>
              </a:xfrm>
              <a:custGeom>
                <a:rect b="b" l="l" r="r" t="t"/>
                <a:pathLst>
                  <a:path extrusionOk="0" h="2344" w="2336">
                    <a:moveTo>
                      <a:pt x="1168" y="0"/>
                    </a:moveTo>
                    <a:cubicBezTo>
                      <a:pt x="524" y="0"/>
                      <a:pt x="0" y="524"/>
                      <a:pt x="0" y="1175"/>
                    </a:cubicBezTo>
                    <a:cubicBezTo>
                      <a:pt x="0" y="1819"/>
                      <a:pt x="524" y="2343"/>
                      <a:pt x="1168" y="2343"/>
                    </a:cubicBezTo>
                    <a:cubicBezTo>
                      <a:pt x="1812" y="2343"/>
                      <a:pt x="2336" y="1819"/>
                      <a:pt x="2336" y="1175"/>
                    </a:cubicBezTo>
                    <a:cubicBezTo>
                      <a:pt x="2336" y="524"/>
                      <a:pt x="1812" y="0"/>
                      <a:pt x="1168" y="0"/>
                    </a:cubicBez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21"/>
              <p:cNvSpPr/>
              <p:nvPr/>
            </p:nvSpPr>
            <p:spPr>
              <a:xfrm>
                <a:off x="4729413" y="1966784"/>
                <a:ext cx="200281" cy="171628"/>
              </a:xfrm>
              <a:custGeom>
                <a:rect b="b" l="l" r="r" t="t"/>
                <a:pathLst>
                  <a:path extrusionOk="0" h="2342" w="2733">
                    <a:moveTo>
                      <a:pt x="1565" y="1"/>
                    </a:moveTo>
                    <a:cubicBezTo>
                      <a:pt x="517" y="1"/>
                      <a:pt x="0" y="1258"/>
                      <a:pt x="734" y="1999"/>
                    </a:cubicBezTo>
                    <a:cubicBezTo>
                      <a:pt x="970" y="2236"/>
                      <a:pt x="1262" y="2341"/>
                      <a:pt x="1549" y="2341"/>
                    </a:cubicBezTo>
                    <a:cubicBezTo>
                      <a:pt x="2151" y="2341"/>
                      <a:pt x="2733" y="1874"/>
                      <a:pt x="2733" y="1168"/>
                    </a:cubicBezTo>
                    <a:cubicBezTo>
                      <a:pt x="2733" y="525"/>
                      <a:pt x="2209" y="1"/>
                      <a:pt x="1565" y="1"/>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21"/>
              <p:cNvSpPr/>
              <p:nvPr/>
            </p:nvSpPr>
            <p:spPr>
              <a:xfrm>
                <a:off x="4885726" y="2224082"/>
                <a:ext cx="200281" cy="171628"/>
              </a:xfrm>
              <a:custGeom>
                <a:rect b="b" l="l" r="r" t="t"/>
                <a:pathLst>
                  <a:path extrusionOk="0" h="2342" w="2733">
                    <a:moveTo>
                      <a:pt x="1565" y="0"/>
                    </a:moveTo>
                    <a:cubicBezTo>
                      <a:pt x="525" y="0"/>
                      <a:pt x="1" y="1258"/>
                      <a:pt x="742" y="1999"/>
                    </a:cubicBezTo>
                    <a:cubicBezTo>
                      <a:pt x="978" y="2235"/>
                      <a:pt x="1269" y="2341"/>
                      <a:pt x="1555" y="2341"/>
                    </a:cubicBezTo>
                    <a:cubicBezTo>
                      <a:pt x="2155" y="2341"/>
                      <a:pt x="2733" y="1873"/>
                      <a:pt x="2733" y="1168"/>
                    </a:cubicBezTo>
                    <a:cubicBezTo>
                      <a:pt x="2733" y="524"/>
                      <a:pt x="2209" y="0"/>
                      <a:pt x="1565" y="0"/>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21"/>
              <p:cNvSpPr/>
              <p:nvPr/>
            </p:nvSpPr>
            <p:spPr>
              <a:xfrm>
                <a:off x="4951022" y="2478083"/>
                <a:ext cx="200281" cy="171701"/>
              </a:xfrm>
              <a:custGeom>
                <a:rect b="b" l="l" r="r" t="t"/>
                <a:pathLst>
                  <a:path extrusionOk="0" h="2343" w="2733">
                    <a:moveTo>
                      <a:pt x="1565" y="0"/>
                    </a:moveTo>
                    <a:cubicBezTo>
                      <a:pt x="517" y="0"/>
                      <a:pt x="1" y="1258"/>
                      <a:pt x="734" y="1999"/>
                    </a:cubicBezTo>
                    <a:cubicBezTo>
                      <a:pt x="974" y="2236"/>
                      <a:pt x="1268" y="2343"/>
                      <a:pt x="1555" y="2343"/>
                    </a:cubicBezTo>
                    <a:cubicBezTo>
                      <a:pt x="2157" y="2343"/>
                      <a:pt x="2733" y="1877"/>
                      <a:pt x="2733" y="1168"/>
                    </a:cubicBezTo>
                    <a:cubicBezTo>
                      <a:pt x="2733" y="524"/>
                      <a:pt x="2209" y="0"/>
                      <a:pt x="1565" y="0"/>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21"/>
              <p:cNvSpPr/>
              <p:nvPr/>
            </p:nvSpPr>
            <p:spPr>
              <a:xfrm>
                <a:off x="4932921" y="2750184"/>
                <a:ext cx="200867" cy="171554"/>
              </a:xfrm>
              <a:custGeom>
                <a:rect b="b" l="l" r="r" t="t"/>
                <a:pathLst>
                  <a:path extrusionOk="0" h="2341" w="2741">
                    <a:moveTo>
                      <a:pt x="1565" y="0"/>
                    </a:moveTo>
                    <a:cubicBezTo>
                      <a:pt x="524" y="0"/>
                      <a:pt x="0" y="1258"/>
                      <a:pt x="742" y="1999"/>
                    </a:cubicBezTo>
                    <a:cubicBezTo>
                      <a:pt x="978" y="2235"/>
                      <a:pt x="1270" y="2341"/>
                      <a:pt x="1556" y="2341"/>
                    </a:cubicBezTo>
                    <a:cubicBezTo>
                      <a:pt x="2159" y="2341"/>
                      <a:pt x="2740" y="1873"/>
                      <a:pt x="2740" y="1168"/>
                    </a:cubicBezTo>
                    <a:cubicBezTo>
                      <a:pt x="2740" y="524"/>
                      <a:pt x="2216" y="0"/>
                      <a:pt x="1565" y="0"/>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21"/>
              <p:cNvSpPr/>
              <p:nvPr/>
            </p:nvSpPr>
            <p:spPr>
              <a:xfrm>
                <a:off x="4862129" y="2992605"/>
                <a:ext cx="200354" cy="171481"/>
              </a:xfrm>
              <a:custGeom>
                <a:rect b="b" l="l" r="r" t="t"/>
                <a:pathLst>
                  <a:path extrusionOk="0" h="2340" w="2734">
                    <a:moveTo>
                      <a:pt x="1565" y="1"/>
                    </a:moveTo>
                    <a:cubicBezTo>
                      <a:pt x="525" y="1"/>
                      <a:pt x="1" y="1258"/>
                      <a:pt x="734" y="1992"/>
                    </a:cubicBezTo>
                    <a:cubicBezTo>
                      <a:pt x="974" y="2232"/>
                      <a:pt x="1269" y="2339"/>
                      <a:pt x="1557" y="2339"/>
                    </a:cubicBezTo>
                    <a:cubicBezTo>
                      <a:pt x="2158" y="2339"/>
                      <a:pt x="2733" y="1872"/>
                      <a:pt x="2733" y="1168"/>
                    </a:cubicBezTo>
                    <a:cubicBezTo>
                      <a:pt x="2733" y="525"/>
                      <a:pt x="2209" y="1"/>
                      <a:pt x="1565" y="1"/>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21"/>
              <p:cNvSpPr/>
              <p:nvPr/>
            </p:nvSpPr>
            <p:spPr>
              <a:xfrm>
                <a:off x="4726115" y="3258697"/>
                <a:ext cx="200281" cy="171408"/>
              </a:xfrm>
              <a:custGeom>
                <a:rect b="b" l="l" r="r" t="t"/>
                <a:pathLst>
                  <a:path extrusionOk="0" h="2339" w="2733">
                    <a:moveTo>
                      <a:pt x="1565" y="0"/>
                    </a:moveTo>
                    <a:cubicBezTo>
                      <a:pt x="524" y="0"/>
                      <a:pt x="0" y="1258"/>
                      <a:pt x="741" y="1991"/>
                    </a:cubicBezTo>
                    <a:cubicBezTo>
                      <a:pt x="979" y="2232"/>
                      <a:pt x="1272" y="2339"/>
                      <a:pt x="1559" y="2339"/>
                    </a:cubicBezTo>
                    <a:cubicBezTo>
                      <a:pt x="2158" y="2339"/>
                      <a:pt x="2733" y="1871"/>
                      <a:pt x="2733" y="1168"/>
                    </a:cubicBezTo>
                    <a:cubicBezTo>
                      <a:pt x="2733" y="524"/>
                      <a:pt x="2209" y="0"/>
                      <a:pt x="1565" y="0"/>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21"/>
              <p:cNvSpPr/>
              <p:nvPr/>
            </p:nvSpPr>
            <p:spPr>
              <a:xfrm>
                <a:off x="4214303" y="1966784"/>
                <a:ext cx="200281" cy="171628"/>
              </a:xfrm>
              <a:custGeom>
                <a:rect b="b" l="l" r="r" t="t"/>
                <a:pathLst>
                  <a:path extrusionOk="0" h="2342" w="2733">
                    <a:moveTo>
                      <a:pt x="1168" y="1"/>
                    </a:moveTo>
                    <a:cubicBezTo>
                      <a:pt x="524" y="1"/>
                      <a:pt x="0" y="525"/>
                      <a:pt x="0" y="1168"/>
                    </a:cubicBezTo>
                    <a:cubicBezTo>
                      <a:pt x="0" y="1874"/>
                      <a:pt x="578" y="2341"/>
                      <a:pt x="1181" y="2341"/>
                    </a:cubicBezTo>
                    <a:cubicBezTo>
                      <a:pt x="1468" y="2341"/>
                      <a:pt x="1760" y="2236"/>
                      <a:pt x="1999" y="1999"/>
                    </a:cubicBezTo>
                    <a:cubicBezTo>
                      <a:pt x="2733" y="1258"/>
                      <a:pt x="2209" y="1"/>
                      <a:pt x="1168" y="1"/>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604" name="Google Shape;604;p21"/>
              <p:cNvSpPr/>
              <p:nvPr/>
            </p:nvSpPr>
            <p:spPr>
              <a:xfrm>
                <a:off x="4057403" y="2224082"/>
                <a:ext cx="171774" cy="171188"/>
              </a:xfrm>
              <a:custGeom>
                <a:rect b="b" l="l" r="r" t="t"/>
                <a:pathLst>
                  <a:path extrusionOk="0" h="2336" w="2344">
                    <a:moveTo>
                      <a:pt x="1176" y="0"/>
                    </a:moveTo>
                    <a:cubicBezTo>
                      <a:pt x="524" y="0"/>
                      <a:pt x="0" y="524"/>
                      <a:pt x="0" y="1168"/>
                    </a:cubicBezTo>
                    <a:cubicBezTo>
                      <a:pt x="0" y="1812"/>
                      <a:pt x="524" y="2336"/>
                      <a:pt x="1176" y="2336"/>
                    </a:cubicBezTo>
                    <a:cubicBezTo>
                      <a:pt x="1819" y="2336"/>
                      <a:pt x="2343" y="1812"/>
                      <a:pt x="2343" y="1168"/>
                    </a:cubicBezTo>
                    <a:cubicBezTo>
                      <a:pt x="2343" y="524"/>
                      <a:pt x="1819" y="0"/>
                      <a:pt x="1176" y="0"/>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605" name="Google Shape;605;p21"/>
              <p:cNvSpPr/>
              <p:nvPr/>
            </p:nvSpPr>
            <p:spPr>
              <a:xfrm>
                <a:off x="3992694" y="2478083"/>
                <a:ext cx="200281" cy="171701"/>
              </a:xfrm>
              <a:custGeom>
                <a:rect b="b" l="l" r="r" t="t"/>
                <a:pathLst>
                  <a:path extrusionOk="0" h="2343" w="2733">
                    <a:moveTo>
                      <a:pt x="1168" y="0"/>
                    </a:moveTo>
                    <a:cubicBezTo>
                      <a:pt x="524" y="0"/>
                      <a:pt x="0" y="524"/>
                      <a:pt x="0" y="1168"/>
                    </a:cubicBezTo>
                    <a:cubicBezTo>
                      <a:pt x="0" y="1877"/>
                      <a:pt x="576" y="2343"/>
                      <a:pt x="1175" y="2343"/>
                    </a:cubicBezTo>
                    <a:cubicBezTo>
                      <a:pt x="1462" y="2343"/>
                      <a:pt x="1754" y="2236"/>
                      <a:pt x="1991" y="1999"/>
                    </a:cubicBezTo>
                    <a:cubicBezTo>
                      <a:pt x="2732" y="1258"/>
                      <a:pt x="2208" y="0"/>
                      <a:pt x="1168" y="0"/>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606" name="Google Shape;606;p21"/>
              <p:cNvSpPr/>
              <p:nvPr/>
            </p:nvSpPr>
            <p:spPr>
              <a:xfrm>
                <a:off x="4010209" y="2750184"/>
                <a:ext cx="200281" cy="171554"/>
              </a:xfrm>
              <a:custGeom>
                <a:rect b="b" l="l" r="r" t="t"/>
                <a:pathLst>
                  <a:path extrusionOk="0" h="2341" w="2733">
                    <a:moveTo>
                      <a:pt x="1168" y="0"/>
                    </a:moveTo>
                    <a:cubicBezTo>
                      <a:pt x="525" y="0"/>
                      <a:pt x="1" y="524"/>
                      <a:pt x="1" y="1168"/>
                    </a:cubicBezTo>
                    <a:cubicBezTo>
                      <a:pt x="1" y="1873"/>
                      <a:pt x="578" y="2341"/>
                      <a:pt x="1181" y="2341"/>
                    </a:cubicBezTo>
                    <a:cubicBezTo>
                      <a:pt x="1468" y="2341"/>
                      <a:pt x="1760" y="2235"/>
                      <a:pt x="1999" y="1999"/>
                    </a:cubicBezTo>
                    <a:cubicBezTo>
                      <a:pt x="2733" y="1258"/>
                      <a:pt x="2216"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21"/>
              <p:cNvSpPr/>
              <p:nvPr/>
            </p:nvSpPr>
            <p:spPr>
              <a:xfrm>
                <a:off x="4081000" y="2992605"/>
                <a:ext cx="200794" cy="171481"/>
              </a:xfrm>
              <a:custGeom>
                <a:rect b="b" l="l" r="r" t="t"/>
                <a:pathLst>
                  <a:path extrusionOk="0" h="2340" w="2740">
                    <a:moveTo>
                      <a:pt x="1175" y="1"/>
                    </a:moveTo>
                    <a:cubicBezTo>
                      <a:pt x="524" y="1"/>
                      <a:pt x="0" y="525"/>
                      <a:pt x="0" y="1168"/>
                    </a:cubicBezTo>
                    <a:cubicBezTo>
                      <a:pt x="0" y="1872"/>
                      <a:pt x="578" y="2339"/>
                      <a:pt x="1180" y="2339"/>
                    </a:cubicBezTo>
                    <a:cubicBezTo>
                      <a:pt x="1468" y="2339"/>
                      <a:pt x="1761" y="2232"/>
                      <a:pt x="1999" y="1992"/>
                    </a:cubicBezTo>
                    <a:cubicBezTo>
                      <a:pt x="2740" y="1258"/>
                      <a:pt x="2216" y="1"/>
                      <a:pt x="1175" y="1"/>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21"/>
              <p:cNvSpPr/>
              <p:nvPr/>
            </p:nvSpPr>
            <p:spPr>
              <a:xfrm>
                <a:off x="4217015" y="3258697"/>
                <a:ext cx="200281" cy="171408"/>
              </a:xfrm>
              <a:custGeom>
                <a:rect b="b" l="l" r="r" t="t"/>
                <a:pathLst>
                  <a:path extrusionOk="0" h="2339" w="2733">
                    <a:moveTo>
                      <a:pt x="1168" y="0"/>
                    </a:moveTo>
                    <a:cubicBezTo>
                      <a:pt x="525" y="0"/>
                      <a:pt x="1" y="524"/>
                      <a:pt x="1" y="1168"/>
                    </a:cubicBezTo>
                    <a:cubicBezTo>
                      <a:pt x="1" y="1871"/>
                      <a:pt x="579" y="2339"/>
                      <a:pt x="1180" y="2339"/>
                    </a:cubicBezTo>
                    <a:cubicBezTo>
                      <a:pt x="1468" y="2339"/>
                      <a:pt x="1762" y="2232"/>
                      <a:pt x="1999" y="1991"/>
                    </a:cubicBezTo>
                    <a:cubicBezTo>
                      <a:pt x="2733" y="1258"/>
                      <a:pt x="2216"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21"/>
              <p:cNvSpPr/>
              <p:nvPr/>
            </p:nvSpPr>
            <p:spPr>
              <a:xfrm>
                <a:off x="4757920" y="3781501"/>
                <a:ext cx="171774" cy="171774"/>
              </a:xfrm>
              <a:custGeom>
                <a:rect b="b" l="l" r="r" t="t"/>
                <a:pathLst>
                  <a:path extrusionOk="0" h="2344" w="2344">
                    <a:moveTo>
                      <a:pt x="1168" y="0"/>
                    </a:moveTo>
                    <a:cubicBezTo>
                      <a:pt x="525" y="0"/>
                      <a:pt x="1" y="524"/>
                      <a:pt x="1" y="1175"/>
                    </a:cubicBezTo>
                    <a:cubicBezTo>
                      <a:pt x="1" y="1819"/>
                      <a:pt x="525" y="2343"/>
                      <a:pt x="1168" y="2343"/>
                    </a:cubicBezTo>
                    <a:cubicBezTo>
                      <a:pt x="1820" y="2343"/>
                      <a:pt x="2344" y="1819"/>
                      <a:pt x="2344" y="1175"/>
                    </a:cubicBezTo>
                    <a:cubicBezTo>
                      <a:pt x="2344" y="524"/>
                      <a:pt x="1820"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21"/>
              <p:cNvSpPr/>
              <p:nvPr/>
            </p:nvSpPr>
            <p:spPr>
              <a:xfrm>
                <a:off x="4885726" y="4038726"/>
                <a:ext cx="200281" cy="171774"/>
              </a:xfrm>
              <a:custGeom>
                <a:rect b="b" l="l" r="r" t="t"/>
                <a:pathLst>
                  <a:path extrusionOk="0" h="2344" w="2733">
                    <a:moveTo>
                      <a:pt x="1565" y="1"/>
                    </a:moveTo>
                    <a:cubicBezTo>
                      <a:pt x="525" y="1"/>
                      <a:pt x="1" y="1258"/>
                      <a:pt x="742" y="2000"/>
                    </a:cubicBezTo>
                    <a:cubicBezTo>
                      <a:pt x="979" y="2237"/>
                      <a:pt x="1271" y="2343"/>
                      <a:pt x="1558" y="2343"/>
                    </a:cubicBezTo>
                    <a:cubicBezTo>
                      <a:pt x="2157" y="2343"/>
                      <a:pt x="2733" y="1878"/>
                      <a:pt x="2733" y="1169"/>
                    </a:cubicBezTo>
                    <a:cubicBezTo>
                      <a:pt x="2733" y="525"/>
                      <a:pt x="2209" y="1"/>
                      <a:pt x="1565" y="1"/>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21"/>
              <p:cNvSpPr/>
              <p:nvPr/>
            </p:nvSpPr>
            <p:spPr>
              <a:xfrm>
                <a:off x="4225809" y="3781501"/>
                <a:ext cx="200867" cy="171994"/>
              </a:xfrm>
              <a:custGeom>
                <a:rect b="b" l="l" r="r" t="t"/>
                <a:pathLst>
                  <a:path extrusionOk="0" h="2347" w="2741">
                    <a:moveTo>
                      <a:pt x="1176" y="0"/>
                    </a:moveTo>
                    <a:cubicBezTo>
                      <a:pt x="524" y="0"/>
                      <a:pt x="0" y="524"/>
                      <a:pt x="0" y="1175"/>
                    </a:cubicBezTo>
                    <a:cubicBezTo>
                      <a:pt x="0" y="1879"/>
                      <a:pt x="579" y="2346"/>
                      <a:pt x="1180" y="2346"/>
                    </a:cubicBezTo>
                    <a:cubicBezTo>
                      <a:pt x="1468" y="2346"/>
                      <a:pt x="1761" y="2239"/>
                      <a:pt x="1999" y="1999"/>
                    </a:cubicBezTo>
                    <a:cubicBezTo>
                      <a:pt x="2740" y="1265"/>
                      <a:pt x="2216" y="0"/>
                      <a:pt x="1176" y="0"/>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21"/>
              <p:cNvSpPr/>
              <p:nvPr/>
            </p:nvSpPr>
            <p:spPr>
              <a:xfrm>
                <a:off x="4069495" y="4038726"/>
                <a:ext cx="200281" cy="171774"/>
              </a:xfrm>
              <a:custGeom>
                <a:rect b="b" l="l" r="r" t="t"/>
                <a:pathLst>
                  <a:path extrusionOk="0" h="2344" w="2733">
                    <a:moveTo>
                      <a:pt x="1168" y="1"/>
                    </a:moveTo>
                    <a:cubicBezTo>
                      <a:pt x="524" y="1"/>
                      <a:pt x="0" y="525"/>
                      <a:pt x="0" y="1169"/>
                    </a:cubicBezTo>
                    <a:cubicBezTo>
                      <a:pt x="0" y="1878"/>
                      <a:pt x="576" y="2343"/>
                      <a:pt x="1177" y="2343"/>
                    </a:cubicBezTo>
                    <a:cubicBezTo>
                      <a:pt x="1465" y="2343"/>
                      <a:pt x="1759" y="2237"/>
                      <a:pt x="1999" y="2000"/>
                    </a:cubicBezTo>
                    <a:cubicBezTo>
                      <a:pt x="2732" y="1258"/>
                      <a:pt x="2208" y="1"/>
                      <a:pt x="1168" y="1"/>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21"/>
              <p:cNvSpPr/>
              <p:nvPr/>
            </p:nvSpPr>
            <p:spPr>
              <a:xfrm>
                <a:off x="4395313" y="1667275"/>
                <a:ext cx="313869" cy="268361"/>
              </a:xfrm>
              <a:custGeom>
                <a:rect b="b" l="l" r="r" t="t"/>
                <a:pathLst>
                  <a:path extrusionOk="0" h="3662" w="4283">
                    <a:moveTo>
                      <a:pt x="2448" y="0"/>
                    </a:moveTo>
                    <a:cubicBezTo>
                      <a:pt x="816" y="0"/>
                      <a:pt x="1" y="1969"/>
                      <a:pt x="1153" y="3122"/>
                    </a:cubicBezTo>
                    <a:cubicBezTo>
                      <a:pt x="1526" y="3495"/>
                      <a:pt x="1985" y="3662"/>
                      <a:pt x="2435" y="3662"/>
                    </a:cubicBezTo>
                    <a:cubicBezTo>
                      <a:pt x="3378" y="3662"/>
                      <a:pt x="4282" y="2931"/>
                      <a:pt x="4282" y="1827"/>
                    </a:cubicBezTo>
                    <a:cubicBezTo>
                      <a:pt x="4282" y="816"/>
                      <a:pt x="3459" y="0"/>
                      <a:pt x="2448" y="0"/>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614" name="Google Shape;614;p21"/>
              <p:cNvSpPr/>
              <p:nvPr/>
            </p:nvSpPr>
            <p:spPr>
              <a:xfrm>
                <a:off x="4429317" y="3478694"/>
                <a:ext cx="294669" cy="268434"/>
              </a:xfrm>
              <a:custGeom>
                <a:rect b="b" l="l" r="r" t="t"/>
                <a:pathLst>
                  <a:path extrusionOk="0" h="3663" w="4021">
                    <a:moveTo>
                      <a:pt x="2011" y="0"/>
                    </a:moveTo>
                    <a:cubicBezTo>
                      <a:pt x="1543" y="0"/>
                      <a:pt x="1075" y="180"/>
                      <a:pt x="719" y="539"/>
                    </a:cubicBezTo>
                    <a:cubicBezTo>
                      <a:pt x="1" y="1250"/>
                      <a:pt x="1" y="2410"/>
                      <a:pt x="719" y="3129"/>
                    </a:cubicBezTo>
                    <a:cubicBezTo>
                      <a:pt x="1075" y="3485"/>
                      <a:pt x="1543" y="3662"/>
                      <a:pt x="2011" y="3662"/>
                    </a:cubicBezTo>
                    <a:cubicBezTo>
                      <a:pt x="2480" y="3662"/>
                      <a:pt x="2950" y="3485"/>
                      <a:pt x="3309" y="3129"/>
                    </a:cubicBezTo>
                    <a:cubicBezTo>
                      <a:pt x="4020" y="2410"/>
                      <a:pt x="4020" y="1250"/>
                      <a:pt x="3309" y="539"/>
                    </a:cubicBezTo>
                    <a:cubicBezTo>
                      <a:pt x="2950" y="180"/>
                      <a:pt x="2480" y="0"/>
                      <a:pt x="2011" y="0"/>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21"/>
              <p:cNvSpPr/>
              <p:nvPr/>
            </p:nvSpPr>
            <p:spPr>
              <a:xfrm>
                <a:off x="4201112" y="2281683"/>
                <a:ext cx="380776" cy="53276"/>
              </a:xfrm>
              <a:custGeom>
                <a:rect b="b" l="l" r="r" t="t"/>
                <a:pathLst>
                  <a:path extrusionOk="0" h="727" w="5196">
                    <a:moveTo>
                      <a:pt x="1" y="0"/>
                    </a:moveTo>
                    <a:lnTo>
                      <a:pt x="1" y="726"/>
                    </a:lnTo>
                    <a:lnTo>
                      <a:pt x="5196" y="726"/>
                    </a:lnTo>
                    <a:lnTo>
                      <a:pt x="5196" y="0"/>
                    </a:ln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616" name="Google Shape;616;p21"/>
              <p:cNvSpPr/>
              <p:nvPr/>
            </p:nvSpPr>
            <p:spPr>
              <a:xfrm>
                <a:off x="4563206" y="2281683"/>
                <a:ext cx="381289" cy="53276"/>
              </a:xfrm>
              <a:custGeom>
                <a:rect b="b" l="l" r="r" t="t"/>
                <a:pathLst>
                  <a:path extrusionOk="0" h="727" w="5203">
                    <a:moveTo>
                      <a:pt x="0" y="0"/>
                    </a:moveTo>
                    <a:lnTo>
                      <a:pt x="0" y="726"/>
                    </a:lnTo>
                    <a:lnTo>
                      <a:pt x="5203" y="726"/>
                    </a:lnTo>
                    <a:lnTo>
                      <a:pt x="5203" y="0"/>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21"/>
              <p:cNvSpPr/>
              <p:nvPr/>
            </p:nvSpPr>
            <p:spPr>
              <a:xfrm>
                <a:off x="4143511" y="2543305"/>
                <a:ext cx="444971" cy="53350"/>
              </a:xfrm>
              <a:custGeom>
                <a:rect b="b" l="l" r="r" t="t"/>
                <a:pathLst>
                  <a:path extrusionOk="0" h="728" w="6072">
                    <a:moveTo>
                      <a:pt x="1" y="1"/>
                    </a:moveTo>
                    <a:lnTo>
                      <a:pt x="1" y="727"/>
                    </a:lnTo>
                    <a:lnTo>
                      <a:pt x="6071" y="727"/>
                    </a:lnTo>
                    <a:lnTo>
                      <a:pt x="6071" y="1"/>
                    </a:ln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618" name="Google Shape;618;p21"/>
              <p:cNvSpPr/>
              <p:nvPr/>
            </p:nvSpPr>
            <p:spPr>
              <a:xfrm>
                <a:off x="4567016" y="2543305"/>
                <a:ext cx="445484" cy="53350"/>
              </a:xfrm>
              <a:custGeom>
                <a:rect b="b" l="l" r="r" t="t"/>
                <a:pathLst>
                  <a:path extrusionOk="0" h="728" w="6079">
                    <a:moveTo>
                      <a:pt x="1" y="1"/>
                    </a:moveTo>
                    <a:lnTo>
                      <a:pt x="1" y="727"/>
                    </a:lnTo>
                    <a:lnTo>
                      <a:pt x="6079" y="727"/>
                    </a:lnTo>
                    <a:lnTo>
                      <a:pt x="6079" y="1"/>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21"/>
              <p:cNvSpPr/>
              <p:nvPr/>
            </p:nvSpPr>
            <p:spPr>
              <a:xfrm>
                <a:off x="4143511" y="3057388"/>
                <a:ext cx="444971" cy="53276"/>
              </a:xfrm>
              <a:custGeom>
                <a:rect b="b" l="l" r="r" t="t"/>
                <a:pathLst>
                  <a:path extrusionOk="0" h="727" w="6072">
                    <a:moveTo>
                      <a:pt x="1" y="0"/>
                    </a:moveTo>
                    <a:lnTo>
                      <a:pt x="1" y="726"/>
                    </a:lnTo>
                    <a:lnTo>
                      <a:pt x="6071" y="726"/>
                    </a:lnTo>
                    <a:lnTo>
                      <a:pt x="6071" y="0"/>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21"/>
              <p:cNvSpPr/>
              <p:nvPr/>
            </p:nvSpPr>
            <p:spPr>
              <a:xfrm>
                <a:off x="4567016" y="3057388"/>
                <a:ext cx="445484" cy="53276"/>
              </a:xfrm>
              <a:custGeom>
                <a:rect b="b" l="l" r="r" t="t"/>
                <a:pathLst>
                  <a:path extrusionOk="0" h="727" w="6079">
                    <a:moveTo>
                      <a:pt x="1" y="0"/>
                    </a:moveTo>
                    <a:lnTo>
                      <a:pt x="1" y="726"/>
                    </a:lnTo>
                    <a:lnTo>
                      <a:pt x="6079" y="726"/>
                    </a:lnTo>
                    <a:lnTo>
                      <a:pt x="6079" y="0"/>
                    </a:ln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21"/>
              <p:cNvSpPr/>
              <p:nvPr/>
            </p:nvSpPr>
            <p:spPr>
              <a:xfrm>
                <a:off x="4143511" y="2791296"/>
                <a:ext cx="444971" cy="53276"/>
              </a:xfrm>
              <a:custGeom>
                <a:rect b="b" l="l" r="r" t="t"/>
                <a:pathLst>
                  <a:path extrusionOk="0" h="727" w="6072">
                    <a:moveTo>
                      <a:pt x="1" y="0"/>
                    </a:moveTo>
                    <a:lnTo>
                      <a:pt x="1" y="727"/>
                    </a:lnTo>
                    <a:lnTo>
                      <a:pt x="6071" y="727"/>
                    </a:lnTo>
                    <a:lnTo>
                      <a:pt x="6071" y="0"/>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21"/>
              <p:cNvSpPr/>
              <p:nvPr/>
            </p:nvSpPr>
            <p:spPr>
              <a:xfrm>
                <a:off x="4567016" y="2791296"/>
                <a:ext cx="445484" cy="53276"/>
              </a:xfrm>
              <a:custGeom>
                <a:rect b="b" l="l" r="r" t="t"/>
                <a:pathLst>
                  <a:path extrusionOk="0" h="727" w="6079">
                    <a:moveTo>
                      <a:pt x="1" y="0"/>
                    </a:moveTo>
                    <a:lnTo>
                      <a:pt x="1" y="727"/>
                    </a:lnTo>
                    <a:lnTo>
                      <a:pt x="6079" y="727"/>
                    </a:lnTo>
                    <a:lnTo>
                      <a:pt x="6079" y="0"/>
                    </a:ln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21"/>
              <p:cNvSpPr/>
              <p:nvPr/>
            </p:nvSpPr>
            <p:spPr>
              <a:xfrm>
                <a:off x="4270218" y="2028782"/>
                <a:ext cx="310571" cy="53276"/>
              </a:xfrm>
              <a:custGeom>
                <a:rect b="b" l="l" r="r" t="t"/>
                <a:pathLst>
                  <a:path extrusionOk="0" h="727" w="4238">
                    <a:moveTo>
                      <a:pt x="1" y="0"/>
                    </a:moveTo>
                    <a:lnTo>
                      <a:pt x="1" y="727"/>
                    </a:lnTo>
                    <a:lnTo>
                      <a:pt x="4238" y="727"/>
                    </a:lnTo>
                    <a:lnTo>
                      <a:pt x="4238" y="0"/>
                    </a:ln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624" name="Google Shape;624;p21"/>
              <p:cNvSpPr/>
              <p:nvPr/>
            </p:nvSpPr>
            <p:spPr>
              <a:xfrm>
                <a:off x="4565917" y="2028782"/>
                <a:ext cx="310571" cy="53276"/>
              </a:xfrm>
              <a:custGeom>
                <a:rect b="b" l="l" r="r" t="t"/>
                <a:pathLst>
                  <a:path extrusionOk="0" h="727" w="4238">
                    <a:moveTo>
                      <a:pt x="1" y="0"/>
                    </a:moveTo>
                    <a:lnTo>
                      <a:pt x="1" y="727"/>
                    </a:lnTo>
                    <a:lnTo>
                      <a:pt x="4237" y="727"/>
                    </a:lnTo>
                    <a:lnTo>
                      <a:pt x="4237" y="0"/>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21"/>
              <p:cNvSpPr/>
              <p:nvPr/>
            </p:nvSpPr>
            <p:spPr>
              <a:xfrm>
                <a:off x="4270218" y="3319010"/>
                <a:ext cx="310571" cy="53276"/>
              </a:xfrm>
              <a:custGeom>
                <a:rect b="b" l="l" r="r" t="t"/>
                <a:pathLst>
                  <a:path extrusionOk="0" h="727" w="4238">
                    <a:moveTo>
                      <a:pt x="1" y="1"/>
                    </a:moveTo>
                    <a:lnTo>
                      <a:pt x="1" y="727"/>
                    </a:lnTo>
                    <a:lnTo>
                      <a:pt x="4238" y="727"/>
                    </a:lnTo>
                    <a:lnTo>
                      <a:pt x="4238" y="1"/>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21"/>
              <p:cNvSpPr/>
              <p:nvPr/>
            </p:nvSpPr>
            <p:spPr>
              <a:xfrm>
                <a:off x="4565917" y="3319010"/>
                <a:ext cx="310571" cy="53276"/>
              </a:xfrm>
              <a:custGeom>
                <a:rect b="b" l="l" r="r" t="t"/>
                <a:pathLst>
                  <a:path extrusionOk="0" h="727" w="4238">
                    <a:moveTo>
                      <a:pt x="1" y="1"/>
                    </a:moveTo>
                    <a:lnTo>
                      <a:pt x="1" y="727"/>
                    </a:lnTo>
                    <a:lnTo>
                      <a:pt x="4237" y="727"/>
                    </a:lnTo>
                    <a:lnTo>
                      <a:pt x="4237" y="1"/>
                    </a:ln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21"/>
              <p:cNvSpPr/>
              <p:nvPr/>
            </p:nvSpPr>
            <p:spPr>
              <a:xfrm>
                <a:off x="4567016" y="4099625"/>
                <a:ext cx="445484" cy="52763"/>
              </a:xfrm>
              <a:custGeom>
                <a:rect b="b" l="l" r="r" t="t"/>
                <a:pathLst>
                  <a:path extrusionOk="0" h="720" w="6079">
                    <a:moveTo>
                      <a:pt x="1" y="1"/>
                    </a:moveTo>
                    <a:lnTo>
                      <a:pt x="1" y="719"/>
                    </a:lnTo>
                    <a:lnTo>
                      <a:pt x="6079" y="719"/>
                    </a:lnTo>
                    <a:lnTo>
                      <a:pt x="6079" y="1"/>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21"/>
              <p:cNvSpPr/>
              <p:nvPr/>
            </p:nvSpPr>
            <p:spPr>
              <a:xfrm>
                <a:off x="4143511" y="4099625"/>
                <a:ext cx="444971" cy="52763"/>
              </a:xfrm>
              <a:custGeom>
                <a:rect b="b" l="l" r="r" t="t"/>
                <a:pathLst>
                  <a:path extrusionOk="0" h="720" w="6072">
                    <a:moveTo>
                      <a:pt x="1" y="1"/>
                    </a:moveTo>
                    <a:lnTo>
                      <a:pt x="1" y="719"/>
                    </a:lnTo>
                    <a:lnTo>
                      <a:pt x="6071" y="719"/>
                    </a:lnTo>
                    <a:lnTo>
                      <a:pt x="6071" y="1"/>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21"/>
              <p:cNvSpPr/>
              <p:nvPr/>
            </p:nvSpPr>
            <p:spPr>
              <a:xfrm>
                <a:off x="4574711" y="3838003"/>
                <a:ext cx="310571" cy="53276"/>
              </a:xfrm>
              <a:custGeom>
                <a:rect b="b" l="l" r="r" t="t"/>
                <a:pathLst>
                  <a:path extrusionOk="0" h="727" w="4238">
                    <a:moveTo>
                      <a:pt x="0" y="0"/>
                    </a:moveTo>
                    <a:lnTo>
                      <a:pt x="0" y="726"/>
                    </a:lnTo>
                    <a:lnTo>
                      <a:pt x="4237" y="726"/>
                    </a:lnTo>
                    <a:lnTo>
                      <a:pt x="4237" y="0"/>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21"/>
              <p:cNvSpPr/>
              <p:nvPr/>
            </p:nvSpPr>
            <p:spPr>
              <a:xfrm>
                <a:off x="4279012" y="3838003"/>
                <a:ext cx="310571" cy="53276"/>
              </a:xfrm>
              <a:custGeom>
                <a:rect b="b" l="l" r="r" t="t"/>
                <a:pathLst>
                  <a:path extrusionOk="0" h="727" w="4238">
                    <a:moveTo>
                      <a:pt x="1" y="0"/>
                    </a:moveTo>
                    <a:lnTo>
                      <a:pt x="1" y="726"/>
                    </a:lnTo>
                    <a:lnTo>
                      <a:pt x="4237" y="726"/>
                    </a:lnTo>
                    <a:lnTo>
                      <a:pt x="4237" y="0"/>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1" name="Google Shape;631;p21"/>
            <p:cNvGrpSpPr/>
            <p:nvPr/>
          </p:nvGrpSpPr>
          <p:grpSpPr>
            <a:xfrm>
              <a:off x="127351" y="4159605"/>
              <a:ext cx="613331" cy="297113"/>
              <a:chOff x="4379450" y="1472663"/>
              <a:chExt cx="3161500" cy="1531513"/>
            </a:xfrm>
          </p:grpSpPr>
          <p:pic>
            <p:nvPicPr>
              <p:cNvPr id="632" name="Google Shape;632;p21"/>
              <p:cNvPicPr preferRelativeResize="0"/>
              <p:nvPr/>
            </p:nvPicPr>
            <p:blipFill>
              <a:blip r:embed="rId5">
                <a:alphaModFix/>
              </a:blip>
              <a:stretch>
                <a:fillRect/>
              </a:stretch>
            </p:blipFill>
            <p:spPr>
              <a:xfrm>
                <a:off x="5940750" y="1651625"/>
                <a:ext cx="1600200" cy="1352550"/>
              </a:xfrm>
              <a:prstGeom prst="rect">
                <a:avLst/>
              </a:prstGeom>
              <a:noFill/>
              <a:ln>
                <a:noFill/>
              </a:ln>
            </p:spPr>
          </p:pic>
          <p:pic>
            <p:nvPicPr>
              <p:cNvPr id="633" name="Google Shape;633;p21"/>
              <p:cNvPicPr preferRelativeResize="0"/>
              <p:nvPr/>
            </p:nvPicPr>
            <p:blipFill>
              <a:blip r:embed="rId6">
                <a:alphaModFix/>
              </a:blip>
              <a:stretch>
                <a:fillRect/>
              </a:stretch>
            </p:blipFill>
            <p:spPr>
              <a:xfrm>
                <a:off x="4379450" y="1472663"/>
                <a:ext cx="1466850" cy="1171575"/>
              </a:xfrm>
              <a:prstGeom prst="rect">
                <a:avLst/>
              </a:prstGeom>
              <a:noFill/>
              <a:ln>
                <a:noFill/>
              </a:ln>
            </p:spPr>
          </p:pic>
        </p:grpSp>
        <p:sp>
          <p:nvSpPr>
            <p:cNvPr id="634" name="Google Shape;634;p21"/>
            <p:cNvSpPr/>
            <p:nvPr/>
          </p:nvSpPr>
          <p:spPr>
            <a:xfrm rot="-4212067">
              <a:off x="296686" y="4246825"/>
              <a:ext cx="247107" cy="469838"/>
            </a:xfrm>
            <a:prstGeom prst="chord">
              <a:avLst>
                <a:gd fmla="val 5072480" name="adj1"/>
                <a:gd fmla="val 13876752" name="adj2"/>
              </a:avLst>
            </a:prstGeom>
            <a:solidFill>
              <a:srgbClr val="191919"/>
            </a:solid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21"/>
            <p:cNvSpPr/>
            <p:nvPr/>
          </p:nvSpPr>
          <p:spPr>
            <a:xfrm>
              <a:off x="267183" y="4526945"/>
              <a:ext cx="377100" cy="8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21"/>
            <p:cNvSpPr/>
            <p:nvPr/>
          </p:nvSpPr>
          <p:spPr>
            <a:xfrm rot="5981327">
              <a:off x="601678" y="4078145"/>
              <a:ext cx="62390" cy="218640"/>
            </a:xfrm>
            <a:prstGeom prst="moon">
              <a:avLst>
                <a:gd fmla="val 34344" name="adj"/>
              </a:avLst>
            </a:prstGeom>
            <a:solidFill>
              <a:srgbClr val="191919"/>
            </a:solid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21"/>
            <p:cNvSpPr/>
            <p:nvPr/>
          </p:nvSpPr>
          <p:spPr>
            <a:xfrm flipH="1" rot="-6049381">
              <a:off x="198496" y="4027161"/>
              <a:ext cx="62308" cy="214277"/>
            </a:xfrm>
            <a:prstGeom prst="moon">
              <a:avLst>
                <a:gd fmla="val 34344" name="adj"/>
              </a:avLst>
            </a:prstGeom>
            <a:solidFill>
              <a:srgbClr val="191919"/>
            </a:solid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1" name="Shape 641"/>
        <p:cNvGrpSpPr/>
        <p:nvPr/>
      </p:nvGrpSpPr>
      <p:grpSpPr>
        <a:xfrm>
          <a:off x="0" y="0"/>
          <a:ext cx="0" cy="0"/>
          <a:chOff x="0" y="0"/>
          <a:chExt cx="0" cy="0"/>
        </a:xfrm>
      </p:grpSpPr>
      <p:pic>
        <p:nvPicPr>
          <p:cNvPr id="642" name="Google Shape;642;p22"/>
          <p:cNvPicPr preferRelativeResize="0"/>
          <p:nvPr/>
        </p:nvPicPr>
        <p:blipFill rotWithShape="1">
          <a:blip r:embed="rId3">
            <a:alphaModFix/>
          </a:blip>
          <a:srcRect b="23644" l="16233" r="55196" t="8471"/>
          <a:stretch/>
        </p:blipFill>
        <p:spPr>
          <a:xfrm>
            <a:off x="139275" y="117125"/>
            <a:ext cx="3030477" cy="3322440"/>
          </a:xfrm>
          <a:prstGeom prst="rect">
            <a:avLst/>
          </a:prstGeom>
          <a:noFill/>
          <a:ln>
            <a:noFill/>
          </a:ln>
        </p:spPr>
      </p:pic>
      <p:pic>
        <p:nvPicPr>
          <p:cNvPr id="643" name="Google Shape;643;p22"/>
          <p:cNvPicPr preferRelativeResize="0"/>
          <p:nvPr/>
        </p:nvPicPr>
        <p:blipFill rotWithShape="1">
          <a:blip r:embed="rId3">
            <a:alphaModFix/>
          </a:blip>
          <a:srcRect b="26879" l="66350" r="17174" t="12212"/>
          <a:stretch/>
        </p:blipFill>
        <p:spPr>
          <a:xfrm>
            <a:off x="3876600" y="696350"/>
            <a:ext cx="1417917" cy="2418839"/>
          </a:xfrm>
          <a:prstGeom prst="rect">
            <a:avLst/>
          </a:prstGeom>
          <a:noFill/>
          <a:ln>
            <a:noFill/>
          </a:ln>
        </p:spPr>
      </p:pic>
      <p:grpSp>
        <p:nvGrpSpPr>
          <p:cNvPr id="644" name="Google Shape;644;p22"/>
          <p:cNvGrpSpPr/>
          <p:nvPr/>
        </p:nvGrpSpPr>
        <p:grpSpPr>
          <a:xfrm>
            <a:off x="3159175" y="1784100"/>
            <a:ext cx="848228" cy="465750"/>
            <a:chOff x="1254175" y="3079500"/>
            <a:chExt cx="942475" cy="517500"/>
          </a:xfrm>
        </p:grpSpPr>
        <p:sp>
          <p:nvSpPr>
            <p:cNvPr id="645" name="Google Shape;645;p22"/>
            <p:cNvSpPr/>
            <p:nvPr/>
          </p:nvSpPr>
          <p:spPr>
            <a:xfrm rot="-5400000">
              <a:off x="1478900" y="2879250"/>
              <a:ext cx="517500" cy="918000"/>
            </a:xfrm>
            <a:prstGeom prst="downArrow">
              <a:avLst>
                <a:gd fmla="val 50000" name="adj1"/>
                <a:gd fmla="val 50000" name="adj2"/>
              </a:avLst>
            </a:prstGeom>
            <a:solidFill>
              <a:srgbClr val="BBBBBB"/>
            </a:solidFill>
            <a:ln cap="flat" cmpd="sng" w="9525">
              <a:solidFill>
                <a:srgbClr val="BBBBB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22"/>
            <p:cNvSpPr/>
            <p:nvPr/>
          </p:nvSpPr>
          <p:spPr>
            <a:xfrm rot="10800000">
              <a:off x="1711375" y="3100400"/>
              <a:ext cx="54000" cy="450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22"/>
            <p:cNvSpPr/>
            <p:nvPr/>
          </p:nvSpPr>
          <p:spPr>
            <a:xfrm rot="10800000">
              <a:off x="1558975" y="3100400"/>
              <a:ext cx="54000" cy="450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22"/>
            <p:cNvSpPr/>
            <p:nvPr/>
          </p:nvSpPr>
          <p:spPr>
            <a:xfrm rot="10800000">
              <a:off x="1406575" y="3100400"/>
              <a:ext cx="54000" cy="450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22"/>
            <p:cNvSpPr/>
            <p:nvPr/>
          </p:nvSpPr>
          <p:spPr>
            <a:xfrm rot="10800000">
              <a:off x="1406575" y="3100400"/>
              <a:ext cx="54000" cy="450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22"/>
            <p:cNvSpPr/>
            <p:nvPr/>
          </p:nvSpPr>
          <p:spPr>
            <a:xfrm rot="10800000">
              <a:off x="1254175" y="3100400"/>
              <a:ext cx="54000" cy="450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651" name="Google Shape;651;p22"/>
          <p:cNvPicPr preferRelativeResize="0"/>
          <p:nvPr/>
        </p:nvPicPr>
        <p:blipFill rotWithShape="1">
          <a:blip r:embed="rId4">
            <a:alphaModFix/>
          </a:blip>
          <a:srcRect b="23630" l="34132" r="33992" t="26399"/>
          <a:stretch/>
        </p:blipFill>
        <p:spPr>
          <a:xfrm>
            <a:off x="5635475" y="813475"/>
            <a:ext cx="3147796" cy="2277046"/>
          </a:xfrm>
          <a:prstGeom prst="rect">
            <a:avLst/>
          </a:prstGeom>
          <a:noFill/>
          <a:ln>
            <a:noFill/>
          </a:ln>
        </p:spPr>
      </p:pic>
      <p:grpSp>
        <p:nvGrpSpPr>
          <p:cNvPr id="652" name="Google Shape;652;p22"/>
          <p:cNvGrpSpPr/>
          <p:nvPr/>
        </p:nvGrpSpPr>
        <p:grpSpPr>
          <a:xfrm>
            <a:off x="4987975" y="1784100"/>
            <a:ext cx="848228" cy="465750"/>
            <a:chOff x="1254175" y="3079500"/>
            <a:chExt cx="942475" cy="517500"/>
          </a:xfrm>
        </p:grpSpPr>
        <p:sp>
          <p:nvSpPr>
            <p:cNvPr id="653" name="Google Shape;653;p22"/>
            <p:cNvSpPr/>
            <p:nvPr/>
          </p:nvSpPr>
          <p:spPr>
            <a:xfrm rot="-5400000">
              <a:off x="1478900" y="2879250"/>
              <a:ext cx="517500" cy="918000"/>
            </a:xfrm>
            <a:prstGeom prst="downArrow">
              <a:avLst>
                <a:gd fmla="val 50000" name="adj1"/>
                <a:gd fmla="val 50000" name="adj2"/>
              </a:avLst>
            </a:prstGeom>
            <a:solidFill>
              <a:srgbClr val="BBBBBB"/>
            </a:solidFill>
            <a:ln cap="flat" cmpd="sng" w="9525">
              <a:solidFill>
                <a:srgbClr val="BBBBB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22"/>
            <p:cNvSpPr/>
            <p:nvPr/>
          </p:nvSpPr>
          <p:spPr>
            <a:xfrm rot="10800000">
              <a:off x="1711375" y="3100400"/>
              <a:ext cx="54000" cy="450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22"/>
            <p:cNvSpPr/>
            <p:nvPr/>
          </p:nvSpPr>
          <p:spPr>
            <a:xfrm rot="10800000">
              <a:off x="1558975" y="3100400"/>
              <a:ext cx="54000" cy="450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22"/>
            <p:cNvSpPr/>
            <p:nvPr/>
          </p:nvSpPr>
          <p:spPr>
            <a:xfrm rot="10800000">
              <a:off x="1406575" y="3100400"/>
              <a:ext cx="54000" cy="450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22"/>
            <p:cNvSpPr/>
            <p:nvPr/>
          </p:nvSpPr>
          <p:spPr>
            <a:xfrm rot="10800000">
              <a:off x="1406575" y="3100400"/>
              <a:ext cx="54000" cy="450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22"/>
            <p:cNvSpPr/>
            <p:nvPr/>
          </p:nvSpPr>
          <p:spPr>
            <a:xfrm rot="10800000">
              <a:off x="1254175" y="3100400"/>
              <a:ext cx="54000" cy="450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59" name="Google Shape;659;p22"/>
          <p:cNvSpPr txBox="1"/>
          <p:nvPr/>
        </p:nvSpPr>
        <p:spPr>
          <a:xfrm>
            <a:off x="6206950" y="3415800"/>
            <a:ext cx="2751900" cy="45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1300">
                <a:solidFill>
                  <a:srgbClr val="BCBCBC"/>
                </a:solidFill>
                <a:latin typeface="Press Start 2P"/>
                <a:ea typeface="Press Start 2P"/>
                <a:cs typeface="Press Start 2P"/>
                <a:sym typeface="Press Start 2P"/>
              </a:rPr>
              <a:t>Proteína</a:t>
            </a:r>
            <a:endParaRPr sz="1300">
              <a:solidFill>
                <a:srgbClr val="BCBCBC"/>
              </a:solidFill>
              <a:latin typeface="Press Start 2P"/>
              <a:ea typeface="Press Start 2P"/>
              <a:cs typeface="Press Start 2P"/>
              <a:sym typeface="Press Start 2P"/>
            </a:endParaRPr>
          </a:p>
        </p:txBody>
      </p:sp>
      <p:sp>
        <p:nvSpPr>
          <p:cNvPr id="660" name="Google Shape;660;p22"/>
          <p:cNvSpPr txBox="1"/>
          <p:nvPr/>
        </p:nvSpPr>
        <p:spPr>
          <a:xfrm>
            <a:off x="-422450" y="3415800"/>
            <a:ext cx="2751900" cy="45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1300">
                <a:solidFill>
                  <a:srgbClr val="BCBCBC"/>
                </a:solidFill>
                <a:latin typeface="Press Start 2P"/>
                <a:ea typeface="Press Start 2P"/>
                <a:cs typeface="Press Start 2P"/>
                <a:sym typeface="Press Start 2P"/>
              </a:rPr>
              <a:t>Cromosoma</a:t>
            </a:r>
            <a:endParaRPr sz="1300">
              <a:solidFill>
                <a:srgbClr val="BCBCBC"/>
              </a:solidFill>
              <a:latin typeface="Press Start 2P"/>
              <a:ea typeface="Press Start 2P"/>
              <a:cs typeface="Press Start 2P"/>
              <a:sym typeface="Press Start 2P"/>
            </a:endParaRPr>
          </a:p>
        </p:txBody>
      </p:sp>
      <p:sp>
        <p:nvSpPr>
          <p:cNvPr id="661" name="Google Shape;661;p22"/>
          <p:cNvSpPr txBox="1"/>
          <p:nvPr/>
        </p:nvSpPr>
        <p:spPr>
          <a:xfrm>
            <a:off x="2549350" y="3415800"/>
            <a:ext cx="3823200" cy="45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1300">
                <a:solidFill>
                  <a:srgbClr val="BCBCBC"/>
                </a:solidFill>
                <a:latin typeface="Press Start 2P"/>
                <a:ea typeface="Press Start 2P"/>
                <a:cs typeface="Press Start 2P"/>
                <a:sym typeface="Press Start 2P"/>
              </a:rPr>
              <a:t>ARN mensajero</a:t>
            </a:r>
            <a:endParaRPr sz="1300">
              <a:solidFill>
                <a:srgbClr val="BCBCBC"/>
              </a:solidFill>
              <a:latin typeface="Press Start 2P"/>
              <a:ea typeface="Press Start 2P"/>
              <a:cs typeface="Press Start 2P"/>
              <a:sym typeface="Press Start 2P"/>
            </a:endParaRPr>
          </a:p>
          <a:p>
            <a:pPr indent="0" lvl="0" marL="0" rtl="0" algn="ctr">
              <a:spcBef>
                <a:spcPts val="0"/>
              </a:spcBef>
              <a:spcAft>
                <a:spcPts val="0"/>
              </a:spcAft>
              <a:buNone/>
            </a:pPr>
            <a:r>
              <a:rPr lang="es" sz="1300">
                <a:solidFill>
                  <a:srgbClr val="BCBCBC"/>
                </a:solidFill>
                <a:latin typeface="Press Start 2P"/>
                <a:ea typeface="Press Start 2P"/>
                <a:cs typeface="Press Start 2P"/>
                <a:sym typeface="Press Start 2P"/>
              </a:rPr>
              <a:t>(ARNm)</a:t>
            </a:r>
            <a:endParaRPr sz="1300">
              <a:solidFill>
                <a:srgbClr val="BCBCBC"/>
              </a:solidFill>
              <a:latin typeface="Press Start 2P"/>
              <a:ea typeface="Press Start 2P"/>
              <a:cs typeface="Press Start 2P"/>
              <a:sym typeface="Press Start 2P"/>
            </a:endParaRPr>
          </a:p>
        </p:txBody>
      </p:sp>
      <p:sp>
        <p:nvSpPr>
          <p:cNvPr id="662" name="Google Shape;662;p22"/>
          <p:cNvSpPr/>
          <p:nvPr/>
        </p:nvSpPr>
        <p:spPr>
          <a:xfrm>
            <a:off x="417750" y="158400"/>
            <a:ext cx="4570200" cy="3276600"/>
          </a:xfrm>
          <a:prstGeom prst="rect">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22"/>
          <p:cNvSpPr txBox="1"/>
          <p:nvPr/>
        </p:nvSpPr>
        <p:spPr>
          <a:xfrm>
            <a:off x="8371050" y="4667725"/>
            <a:ext cx="720000" cy="36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2000">
                <a:latin typeface="Press Start 2P"/>
                <a:ea typeface="Press Start 2P"/>
                <a:cs typeface="Press Start 2P"/>
                <a:sym typeface="Press Start 2P"/>
              </a:rPr>
              <a:t>3</a:t>
            </a:r>
            <a:endParaRPr sz="2000">
              <a:latin typeface="Press Start 2P"/>
              <a:ea typeface="Press Start 2P"/>
              <a:cs typeface="Press Start 2P"/>
              <a:sym typeface="Press Start 2P"/>
            </a:endParaRPr>
          </a:p>
        </p:txBody>
      </p:sp>
      <p:sp>
        <p:nvSpPr>
          <p:cNvPr id="664" name="Google Shape;664;p22"/>
          <p:cNvSpPr/>
          <p:nvPr/>
        </p:nvSpPr>
        <p:spPr>
          <a:xfrm flipH="1" rot="5400000">
            <a:off x="3970800" y="940200"/>
            <a:ext cx="1220400" cy="7110000"/>
          </a:xfrm>
          <a:prstGeom prst="wedgeRoundRectCallout">
            <a:avLst>
              <a:gd fmla="val 6674" name="adj1"/>
              <a:gd fmla="val 53218" name="adj2"/>
              <a:gd fmla="val 0" name="adj3"/>
            </a:avLst>
          </a:prstGeom>
          <a:solidFill>
            <a:srgbClr val="BFBFB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22"/>
          <p:cNvSpPr txBox="1"/>
          <p:nvPr/>
        </p:nvSpPr>
        <p:spPr>
          <a:xfrm>
            <a:off x="1202400" y="4017600"/>
            <a:ext cx="6738000" cy="9387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 sz="1100">
                <a:solidFill>
                  <a:schemeClr val="lt1"/>
                </a:solidFill>
                <a:latin typeface="Press Start 2P"/>
                <a:ea typeface="Press Start 2P"/>
                <a:cs typeface="Press Start 2P"/>
                <a:sym typeface="Press Start 2P"/>
              </a:rPr>
              <a:t>Sin embargo, el ADN no puede salir del núcleo celular. Esta información genética sale en forma de una molécula llamada ARN mensajero (ARNm). Y la transcripción es el proceso que copia la secuencia de ADN en el ARNm.</a:t>
            </a:r>
            <a:endParaRPr sz="1100">
              <a:solidFill>
                <a:schemeClr val="lt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lt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lt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lt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lt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lt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lt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lt1"/>
              </a:solidFill>
              <a:latin typeface="Press Start 2P"/>
              <a:ea typeface="Press Start 2P"/>
              <a:cs typeface="Press Start 2P"/>
              <a:sym typeface="Press Start 2P"/>
            </a:endParaRPr>
          </a:p>
          <a:p>
            <a:pPr indent="0" lvl="0" marL="0" rtl="0" algn="just">
              <a:spcBef>
                <a:spcPts val="0"/>
              </a:spcBef>
              <a:spcAft>
                <a:spcPts val="0"/>
              </a:spcAft>
              <a:buNone/>
            </a:pPr>
            <a:r>
              <a:t/>
            </a:r>
            <a:endParaRPr sz="1100">
              <a:solidFill>
                <a:schemeClr val="lt1"/>
              </a:solidFill>
              <a:latin typeface="Press Start 2P"/>
              <a:ea typeface="Press Start 2P"/>
              <a:cs typeface="Press Start 2P"/>
              <a:sym typeface="Press Start 2P"/>
            </a:endParaRPr>
          </a:p>
          <a:p>
            <a:pPr indent="0" lvl="0" marL="0" rtl="0" algn="l">
              <a:spcBef>
                <a:spcPts val="0"/>
              </a:spcBef>
              <a:spcAft>
                <a:spcPts val="0"/>
              </a:spcAft>
              <a:buNone/>
            </a:pPr>
            <a:r>
              <a:t/>
            </a:r>
            <a:endParaRPr/>
          </a:p>
        </p:txBody>
      </p:sp>
      <p:grpSp>
        <p:nvGrpSpPr>
          <p:cNvPr id="666" name="Google Shape;666;p22"/>
          <p:cNvGrpSpPr/>
          <p:nvPr/>
        </p:nvGrpSpPr>
        <p:grpSpPr>
          <a:xfrm>
            <a:off x="118800" y="3966301"/>
            <a:ext cx="627023" cy="990009"/>
            <a:chOff x="118800" y="3966301"/>
            <a:chExt cx="627023" cy="990009"/>
          </a:xfrm>
        </p:grpSpPr>
        <p:grpSp>
          <p:nvGrpSpPr>
            <p:cNvPr id="667" name="Google Shape;667;p22"/>
            <p:cNvGrpSpPr/>
            <p:nvPr/>
          </p:nvGrpSpPr>
          <p:grpSpPr>
            <a:xfrm>
              <a:off x="253789" y="3966301"/>
              <a:ext cx="381646" cy="990009"/>
              <a:chOff x="3992694" y="1192179"/>
              <a:chExt cx="1158609" cy="3018322"/>
            </a:xfrm>
          </p:grpSpPr>
          <p:sp>
            <p:nvSpPr>
              <p:cNvPr id="668" name="Google Shape;668;p22"/>
              <p:cNvSpPr/>
              <p:nvPr/>
            </p:nvSpPr>
            <p:spPr>
              <a:xfrm>
                <a:off x="4201112" y="1248680"/>
                <a:ext cx="380776" cy="53276"/>
              </a:xfrm>
              <a:custGeom>
                <a:rect b="b" l="l" r="r" t="t"/>
                <a:pathLst>
                  <a:path extrusionOk="0" h="727" w="5196">
                    <a:moveTo>
                      <a:pt x="1" y="1"/>
                    </a:moveTo>
                    <a:lnTo>
                      <a:pt x="1" y="727"/>
                    </a:lnTo>
                    <a:lnTo>
                      <a:pt x="5196" y="727"/>
                    </a:lnTo>
                    <a:lnTo>
                      <a:pt x="5196" y="1"/>
                    </a:ln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22"/>
              <p:cNvSpPr/>
              <p:nvPr/>
            </p:nvSpPr>
            <p:spPr>
              <a:xfrm>
                <a:off x="4563206" y="1248680"/>
                <a:ext cx="381289" cy="53276"/>
              </a:xfrm>
              <a:custGeom>
                <a:rect b="b" l="l" r="r" t="t"/>
                <a:pathLst>
                  <a:path extrusionOk="0" h="727" w="5203">
                    <a:moveTo>
                      <a:pt x="0" y="1"/>
                    </a:moveTo>
                    <a:lnTo>
                      <a:pt x="0" y="727"/>
                    </a:lnTo>
                    <a:lnTo>
                      <a:pt x="5203" y="727"/>
                    </a:lnTo>
                    <a:lnTo>
                      <a:pt x="5203" y="1"/>
                    </a:ln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22"/>
              <p:cNvSpPr/>
              <p:nvPr/>
            </p:nvSpPr>
            <p:spPr>
              <a:xfrm>
                <a:off x="4270218" y="1505465"/>
                <a:ext cx="310571" cy="53276"/>
              </a:xfrm>
              <a:custGeom>
                <a:rect b="b" l="l" r="r" t="t"/>
                <a:pathLst>
                  <a:path extrusionOk="0" h="727" w="4238">
                    <a:moveTo>
                      <a:pt x="1" y="0"/>
                    </a:moveTo>
                    <a:lnTo>
                      <a:pt x="1" y="726"/>
                    </a:lnTo>
                    <a:lnTo>
                      <a:pt x="4238" y="726"/>
                    </a:lnTo>
                    <a:lnTo>
                      <a:pt x="4238" y="0"/>
                    </a:ln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22"/>
              <p:cNvSpPr/>
              <p:nvPr/>
            </p:nvSpPr>
            <p:spPr>
              <a:xfrm>
                <a:off x="4565917" y="1505465"/>
                <a:ext cx="310571" cy="53276"/>
              </a:xfrm>
              <a:custGeom>
                <a:rect b="b" l="l" r="r" t="t"/>
                <a:pathLst>
                  <a:path extrusionOk="0" h="727" w="4238">
                    <a:moveTo>
                      <a:pt x="1" y="0"/>
                    </a:moveTo>
                    <a:lnTo>
                      <a:pt x="1" y="726"/>
                    </a:lnTo>
                    <a:lnTo>
                      <a:pt x="4237" y="726"/>
                    </a:lnTo>
                    <a:lnTo>
                      <a:pt x="4237" y="0"/>
                    </a:ln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22"/>
              <p:cNvSpPr/>
              <p:nvPr/>
            </p:nvSpPr>
            <p:spPr>
              <a:xfrm>
                <a:off x="4037617" y="1192179"/>
                <a:ext cx="200354" cy="171774"/>
              </a:xfrm>
              <a:custGeom>
                <a:rect b="b" l="l" r="r" t="t"/>
                <a:pathLst>
                  <a:path extrusionOk="0" h="2344" w="2734">
                    <a:moveTo>
                      <a:pt x="1565" y="1"/>
                    </a:moveTo>
                    <a:cubicBezTo>
                      <a:pt x="517" y="1"/>
                      <a:pt x="1" y="1266"/>
                      <a:pt x="734" y="2000"/>
                    </a:cubicBezTo>
                    <a:cubicBezTo>
                      <a:pt x="974" y="2237"/>
                      <a:pt x="1269" y="2344"/>
                      <a:pt x="1557" y="2344"/>
                    </a:cubicBezTo>
                    <a:cubicBezTo>
                      <a:pt x="2158" y="2344"/>
                      <a:pt x="2733" y="1880"/>
                      <a:pt x="2733" y="1176"/>
                    </a:cubicBezTo>
                    <a:cubicBezTo>
                      <a:pt x="2733" y="525"/>
                      <a:pt x="2209" y="1"/>
                      <a:pt x="1565" y="1"/>
                    </a:cubicBez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22"/>
              <p:cNvSpPr/>
              <p:nvPr/>
            </p:nvSpPr>
            <p:spPr>
              <a:xfrm>
                <a:off x="4037617" y="1192179"/>
                <a:ext cx="200354" cy="171774"/>
              </a:xfrm>
              <a:custGeom>
                <a:rect b="b" l="l" r="r" t="t"/>
                <a:pathLst>
                  <a:path extrusionOk="0" h="2344" w="2734">
                    <a:moveTo>
                      <a:pt x="1565" y="1"/>
                    </a:moveTo>
                    <a:cubicBezTo>
                      <a:pt x="517" y="1"/>
                      <a:pt x="1" y="1266"/>
                      <a:pt x="734" y="2000"/>
                    </a:cubicBezTo>
                    <a:cubicBezTo>
                      <a:pt x="974" y="2237"/>
                      <a:pt x="1269" y="2344"/>
                      <a:pt x="1557" y="2344"/>
                    </a:cubicBezTo>
                    <a:cubicBezTo>
                      <a:pt x="2158" y="2344"/>
                      <a:pt x="2733" y="1880"/>
                      <a:pt x="2733" y="1176"/>
                    </a:cubicBezTo>
                    <a:cubicBezTo>
                      <a:pt x="2733" y="525"/>
                      <a:pt x="2209" y="1"/>
                      <a:pt x="1565" y="1"/>
                    </a:cubicBez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22"/>
              <p:cNvSpPr/>
              <p:nvPr/>
            </p:nvSpPr>
            <p:spPr>
              <a:xfrm>
                <a:off x="4197301" y="1452261"/>
                <a:ext cx="200281" cy="171994"/>
              </a:xfrm>
              <a:custGeom>
                <a:rect b="b" l="l" r="r" t="t"/>
                <a:pathLst>
                  <a:path extrusionOk="0" h="2347" w="2733">
                    <a:moveTo>
                      <a:pt x="1565" y="0"/>
                    </a:moveTo>
                    <a:cubicBezTo>
                      <a:pt x="517" y="0"/>
                      <a:pt x="0" y="1265"/>
                      <a:pt x="734" y="1999"/>
                    </a:cubicBezTo>
                    <a:cubicBezTo>
                      <a:pt x="974" y="2239"/>
                      <a:pt x="1268" y="2346"/>
                      <a:pt x="1556" y="2346"/>
                    </a:cubicBezTo>
                    <a:cubicBezTo>
                      <a:pt x="2158" y="2346"/>
                      <a:pt x="2732" y="1879"/>
                      <a:pt x="2732" y="1175"/>
                    </a:cubicBezTo>
                    <a:cubicBezTo>
                      <a:pt x="2732" y="524"/>
                      <a:pt x="2208" y="0"/>
                      <a:pt x="1565" y="0"/>
                    </a:cubicBezTo>
                    <a:close/>
                  </a:path>
                </a:pathLst>
              </a:custGeom>
              <a:solidFill>
                <a:srgbClr val="287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22"/>
              <p:cNvSpPr/>
              <p:nvPr/>
            </p:nvSpPr>
            <p:spPr>
              <a:xfrm>
                <a:off x="4920829" y="1192179"/>
                <a:ext cx="200354" cy="171774"/>
              </a:xfrm>
              <a:custGeom>
                <a:rect b="b" l="l" r="r" t="t"/>
                <a:pathLst>
                  <a:path extrusionOk="0" h="2344" w="2734">
                    <a:moveTo>
                      <a:pt x="1169" y="1"/>
                    </a:moveTo>
                    <a:cubicBezTo>
                      <a:pt x="525" y="1"/>
                      <a:pt x="1" y="525"/>
                      <a:pt x="1" y="1176"/>
                    </a:cubicBezTo>
                    <a:cubicBezTo>
                      <a:pt x="1" y="1880"/>
                      <a:pt x="576" y="2344"/>
                      <a:pt x="1175" y="2344"/>
                    </a:cubicBezTo>
                    <a:cubicBezTo>
                      <a:pt x="1462" y="2344"/>
                      <a:pt x="1754" y="2237"/>
                      <a:pt x="1992" y="2000"/>
                    </a:cubicBezTo>
                    <a:cubicBezTo>
                      <a:pt x="2733" y="1266"/>
                      <a:pt x="2209" y="1"/>
                      <a:pt x="1169" y="1"/>
                    </a:cubicBez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22"/>
              <p:cNvSpPr/>
              <p:nvPr/>
            </p:nvSpPr>
            <p:spPr>
              <a:xfrm>
                <a:off x="4920829" y="1192179"/>
                <a:ext cx="200354" cy="171774"/>
              </a:xfrm>
              <a:custGeom>
                <a:rect b="b" l="l" r="r" t="t"/>
                <a:pathLst>
                  <a:path extrusionOk="0" h="2344" w="2734">
                    <a:moveTo>
                      <a:pt x="1169" y="1"/>
                    </a:moveTo>
                    <a:cubicBezTo>
                      <a:pt x="525" y="1"/>
                      <a:pt x="1" y="525"/>
                      <a:pt x="1" y="1176"/>
                    </a:cubicBezTo>
                    <a:cubicBezTo>
                      <a:pt x="1" y="1880"/>
                      <a:pt x="576" y="2344"/>
                      <a:pt x="1175" y="2344"/>
                    </a:cubicBezTo>
                    <a:cubicBezTo>
                      <a:pt x="1462" y="2344"/>
                      <a:pt x="1754" y="2237"/>
                      <a:pt x="1992" y="2000"/>
                    </a:cubicBezTo>
                    <a:cubicBezTo>
                      <a:pt x="2733" y="1266"/>
                      <a:pt x="2209" y="1"/>
                      <a:pt x="1169" y="1"/>
                    </a:cubicBez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22"/>
              <p:cNvSpPr/>
              <p:nvPr/>
            </p:nvSpPr>
            <p:spPr>
              <a:xfrm>
                <a:off x="4761218" y="1452261"/>
                <a:ext cx="171188" cy="171774"/>
              </a:xfrm>
              <a:custGeom>
                <a:rect b="b" l="l" r="r" t="t"/>
                <a:pathLst>
                  <a:path extrusionOk="0" h="2344" w="2336">
                    <a:moveTo>
                      <a:pt x="1168" y="0"/>
                    </a:moveTo>
                    <a:cubicBezTo>
                      <a:pt x="524" y="0"/>
                      <a:pt x="0" y="524"/>
                      <a:pt x="0" y="1175"/>
                    </a:cubicBezTo>
                    <a:cubicBezTo>
                      <a:pt x="0" y="1819"/>
                      <a:pt x="524" y="2343"/>
                      <a:pt x="1168" y="2343"/>
                    </a:cubicBezTo>
                    <a:cubicBezTo>
                      <a:pt x="1812" y="2343"/>
                      <a:pt x="2336" y="1819"/>
                      <a:pt x="2336" y="1175"/>
                    </a:cubicBezTo>
                    <a:cubicBezTo>
                      <a:pt x="2336" y="524"/>
                      <a:pt x="1812" y="0"/>
                      <a:pt x="1168" y="0"/>
                    </a:cubicBezTo>
                    <a:close/>
                  </a:path>
                </a:pathLst>
              </a:custGeom>
              <a:solidFill>
                <a:srgbClr val="FE77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22"/>
              <p:cNvSpPr/>
              <p:nvPr/>
            </p:nvSpPr>
            <p:spPr>
              <a:xfrm>
                <a:off x="4729413" y="1966784"/>
                <a:ext cx="200281" cy="171628"/>
              </a:xfrm>
              <a:custGeom>
                <a:rect b="b" l="l" r="r" t="t"/>
                <a:pathLst>
                  <a:path extrusionOk="0" h="2342" w="2733">
                    <a:moveTo>
                      <a:pt x="1565" y="1"/>
                    </a:moveTo>
                    <a:cubicBezTo>
                      <a:pt x="517" y="1"/>
                      <a:pt x="0" y="1258"/>
                      <a:pt x="734" y="1999"/>
                    </a:cubicBezTo>
                    <a:cubicBezTo>
                      <a:pt x="970" y="2236"/>
                      <a:pt x="1262" y="2341"/>
                      <a:pt x="1549" y="2341"/>
                    </a:cubicBezTo>
                    <a:cubicBezTo>
                      <a:pt x="2151" y="2341"/>
                      <a:pt x="2733" y="1874"/>
                      <a:pt x="2733" y="1168"/>
                    </a:cubicBezTo>
                    <a:cubicBezTo>
                      <a:pt x="2733" y="525"/>
                      <a:pt x="2209" y="1"/>
                      <a:pt x="1565" y="1"/>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22"/>
              <p:cNvSpPr/>
              <p:nvPr/>
            </p:nvSpPr>
            <p:spPr>
              <a:xfrm>
                <a:off x="4885726" y="2224082"/>
                <a:ext cx="200281" cy="171628"/>
              </a:xfrm>
              <a:custGeom>
                <a:rect b="b" l="l" r="r" t="t"/>
                <a:pathLst>
                  <a:path extrusionOk="0" h="2342" w="2733">
                    <a:moveTo>
                      <a:pt x="1565" y="0"/>
                    </a:moveTo>
                    <a:cubicBezTo>
                      <a:pt x="525" y="0"/>
                      <a:pt x="1" y="1258"/>
                      <a:pt x="742" y="1999"/>
                    </a:cubicBezTo>
                    <a:cubicBezTo>
                      <a:pt x="978" y="2235"/>
                      <a:pt x="1269" y="2341"/>
                      <a:pt x="1555" y="2341"/>
                    </a:cubicBezTo>
                    <a:cubicBezTo>
                      <a:pt x="2155" y="2341"/>
                      <a:pt x="2733" y="1873"/>
                      <a:pt x="2733" y="1168"/>
                    </a:cubicBezTo>
                    <a:cubicBezTo>
                      <a:pt x="2733" y="524"/>
                      <a:pt x="2209" y="0"/>
                      <a:pt x="1565" y="0"/>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22"/>
              <p:cNvSpPr/>
              <p:nvPr/>
            </p:nvSpPr>
            <p:spPr>
              <a:xfrm>
                <a:off x="4951022" y="2478083"/>
                <a:ext cx="200281" cy="171701"/>
              </a:xfrm>
              <a:custGeom>
                <a:rect b="b" l="l" r="r" t="t"/>
                <a:pathLst>
                  <a:path extrusionOk="0" h="2343" w="2733">
                    <a:moveTo>
                      <a:pt x="1565" y="0"/>
                    </a:moveTo>
                    <a:cubicBezTo>
                      <a:pt x="517" y="0"/>
                      <a:pt x="1" y="1258"/>
                      <a:pt x="734" y="1999"/>
                    </a:cubicBezTo>
                    <a:cubicBezTo>
                      <a:pt x="974" y="2236"/>
                      <a:pt x="1268" y="2343"/>
                      <a:pt x="1555" y="2343"/>
                    </a:cubicBezTo>
                    <a:cubicBezTo>
                      <a:pt x="2157" y="2343"/>
                      <a:pt x="2733" y="1877"/>
                      <a:pt x="2733" y="1168"/>
                    </a:cubicBezTo>
                    <a:cubicBezTo>
                      <a:pt x="2733" y="524"/>
                      <a:pt x="2209" y="0"/>
                      <a:pt x="1565" y="0"/>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22"/>
              <p:cNvSpPr/>
              <p:nvPr/>
            </p:nvSpPr>
            <p:spPr>
              <a:xfrm>
                <a:off x="4932921" y="2750184"/>
                <a:ext cx="200867" cy="171554"/>
              </a:xfrm>
              <a:custGeom>
                <a:rect b="b" l="l" r="r" t="t"/>
                <a:pathLst>
                  <a:path extrusionOk="0" h="2341" w="2741">
                    <a:moveTo>
                      <a:pt x="1565" y="0"/>
                    </a:moveTo>
                    <a:cubicBezTo>
                      <a:pt x="524" y="0"/>
                      <a:pt x="0" y="1258"/>
                      <a:pt x="742" y="1999"/>
                    </a:cubicBezTo>
                    <a:cubicBezTo>
                      <a:pt x="978" y="2235"/>
                      <a:pt x="1270" y="2341"/>
                      <a:pt x="1556" y="2341"/>
                    </a:cubicBezTo>
                    <a:cubicBezTo>
                      <a:pt x="2159" y="2341"/>
                      <a:pt x="2740" y="1873"/>
                      <a:pt x="2740" y="1168"/>
                    </a:cubicBezTo>
                    <a:cubicBezTo>
                      <a:pt x="2740" y="524"/>
                      <a:pt x="2216" y="0"/>
                      <a:pt x="1565" y="0"/>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22"/>
              <p:cNvSpPr/>
              <p:nvPr/>
            </p:nvSpPr>
            <p:spPr>
              <a:xfrm>
                <a:off x="4862129" y="2992605"/>
                <a:ext cx="200354" cy="171481"/>
              </a:xfrm>
              <a:custGeom>
                <a:rect b="b" l="l" r="r" t="t"/>
                <a:pathLst>
                  <a:path extrusionOk="0" h="2340" w="2734">
                    <a:moveTo>
                      <a:pt x="1565" y="1"/>
                    </a:moveTo>
                    <a:cubicBezTo>
                      <a:pt x="525" y="1"/>
                      <a:pt x="1" y="1258"/>
                      <a:pt x="734" y="1992"/>
                    </a:cubicBezTo>
                    <a:cubicBezTo>
                      <a:pt x="974" y="2232"/>
                      <a:pt x="1269" y="2339"/>
                      <a:pt x="1557" y="2339"/>
                    </a:cubicBezTo>
                    <a:cubicBezTo>
                      <a:pt x="2158" y="2339"/>
                      <a:pt x="2733" y="1872"/>
                      <a:pt x="2733" y="1168"/>
                    </a:cubicBezTo>
                    <a:cubicBezTo>
                      <a:pt x="2733" y="525"/>
                      <a:pt x="2209" y="1"/>
                      <a:pt x="1565" y="1"/>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22"/>
              <p:cNvSpPr/>
              <p:nvPr/>
            </p:nvSpPr>
            <p:spPr>
              <a:xfrm>
                <a:off x="4726115" y="3258697"/>
                <a:ext cx="200281" cy="171408"/>
              </a:xfrm>
              <a:custGeom>
                <a:rect b="b" l="l" r="r" t="t"/>
                <a:pathLst>
                  <a:path extrusionOk="0" h="2339" w="2733">
                    <a:moveTo>
                      <a:pt x="1565" y="0"/>
                    </a:moveTo>
                    <a:cubicBezTo>
                      <a:pt x="524" y="0"/>
                      <a:pt x="0" y="1258"/>
                      <a:pt x="741" y="1991"/>
                    </a:cubicBezTo>
                    <a:cubicBezTo>
                      <a:pt x="979" y="2232"/>
                      <a:pt x="1272" y="2339"/>
                      <a:pt x="1559" y="2339"/>
                    </a:cubicBezTo>
                    <a:cubicBezTo>
                      <a:pt x="2158" y="2339"/>
                      <a:pt x="2733" y="1871"/>
                      <a:pt x="2733" y="1168"/>
                    </a:cubicBezTo>
                    <a:cubicBezTo>
                      <a:pt x="2733" y="524"/>
                      <a:pt x="2209" y="0"/>
                      <a:pt x="1565" y="0"/>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22"/>
              <p:cNvSpPr/>
              <p:nvPr/>
            </p:nvSpPr>
            <p:spPr>
              <a:xfrm>
                <a:off x="4214303" y="1966784"/>
                <a:ext cx="200281" cy="171628"/>
              </a:xfrm>
              <a:custGeom>
                <a:rect b="b" l="l" r="r" t="t"/>
                <a:pathLst>
                  <a:path extrusionOk="0" h="2342" w="2733">
                    <a:moveTo>
                      <a:pt x="1168" y="1"/>
                    </a:moveTo>
                    <a:cubicBezTo>
                      <a:pt x="524" y="1"/>
                      <a:pt x="0" y="525"/>
                      <a:pt x="0" y="1168"/>
                    </a:cubicBezTo>
                    <a:cubicBezTo>
                      <a:pt x="0" y="1874"/>
                      <a:pt x="578" y="2341"/>
                      <a:pt x="1181" y="2341"/>
                    </a:cubicBezTo>
                    <a:cubicBezTo>
                      <a:pt x="1468" y="2341"/>
                      <a:pt x="1760" y="2236"/>
                      <a:pt x="1999" y="1999"/>
                    </a:cubicBezTo>
                    <a:cubicBezTo>
                      <a:pt x="2733" y="1258"/>
                      <a:pt x="2209" y="1"/>
                      <a:pt x="1168" y="1"/>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685" name="Google Shape;685;p22"/>
              <p:cNvSpPr/>
              <p:nvPr/>
            </p:nvSpPr>
            <p:spPr>
              <a:xfrm>
                <a:off x="4057403" y="2224082"/>
                <a:ext cx="171774" cy="171188"/>
              </a:xfrm>
              <a:custGeom>
                <a:rect b="b" l="l" r="r" t="t"/>
                <a:pathLst>
                  <a:path extrusionOk="0" h="2336" w="2344">
                    <a:moveTo>
                      <a:pt x="1176" y="0"/>
                    </a:moveTo>
                    <a:cubicBezTo>
                      <a:pt x="524" y="0"/>
                      <a:pt x="0" y="524"/>
                      <a:pt x="0" y="1168"/>
                    </a:cubicBezTo>
                    <a:cubicBezTo>
                      <a:pt x="0" y="1812"/>
                      <a:pt x="524" y="2336"/>
                      <a:pt x="1176" y="2336"/>
                    </a:cubicBezTo>
                    <a:cubicBezTo>
                      <a:pt x="1819" y="2336"/>
                      <a:pt x="2343" y="1812"/>
                      <a:pt x="2343" y="1168"/>
                    </a:cubicBezTo>
                    <a:cubicBezTo>
                      <a:pt x="2343" y="524"/>
                      <a:pt x="1819" y="0"/>
                      <a:pt x="1176" y="0"/>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686" name="Google Shape;686;p22"/>
              <p:cNvSpPr/>
              <p:nvPr/>
            </p:nvSpPr>
            <p:spPr>
              <a:xfrm>
                <a:off x="3992694" y="2478083"/>
                <a:ext cx="200281" cy="171701"/>
              </a:xfrm>
              <a:custGeom>
                <a:rect b="b" l="l" r="r" t="t"/>
                <a:pathLst>
                  <a:path extrusionOk="0" h="2343" w="2733">
                    <a:moveTo>
                      <a:pt x="1168" y="0"/>
                    </a:moveTo>
                    <a:cubicBezTo>
                      <a:pt x="524" y="0"/>
                      <a:pt x="0" y="524"/>
                      <a:pt x="0" y="1168"/>
                    </a:cubicBezTo>
                    <a:cubicBezTo>
                      <a:pt x="0" y="1877"/>
                      <a:pt x="576" y="2343"/>
                      <a:pt x="1175" y="2343"/>
                    </a:cubicBezTo>
                    <a:cubicBezTo>
                      <a:pt x="1462" y="2343"/>
                      <a:pt x="1754" y="2236"/>
                      <a:pt x="1991" y="1999"/>
                    </a:cubicBezTo>
                    <a:cubicBezTo>
                      <a:pt x="2732" y="1258"/>
                      <a:pt x="2208" y="0"/>
                      <a:pt x="1168" y="0"/>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687" name="Google Shape;687;p22"/>
              <p:cNvSpPr/>
              <p:nvPr/>
            </p:nvSpPr>
            <p:spPr>
              <a:xfrm>
                <a:off x="4010209" y="2750184"/>
                <a:ext cx="200281" cy="171554"/>
              </a:xfrm>
              <a:custGeom>
                <a:rect b="b" l="l" r="r" t="t"/>
                <a:pathLst>
                  <a:path extrusionOk="0" h="2341" w="2733">
                    <a:moveTo>
                      <a:pt x="1168" y="0"/>
                    </a:moveTo>
                    <a:cubicBezTo>
                      <a:pt x="525" y="0"/>
                      <a:pt x="1" y="524"/>
                      <a:pt x="1" y="1168"/>
                    </a:cubicBezTo>
                    <a:cubicBezTo>
                      <a:pt x="1" y="1873"/>
                      <a:pt x="578" y="2341"/>
                      <a:pt x="1181" y="2341"/>
                    </a:cubicBezTo>
                    <a:cubicBezTo>
                      <a:pt x="1468" y="2341"/>
                      <a:pt x="1760" y="2235"/>
                      <a:pt x="1999" y="1999"/>
                    </a:cubicBezTo>
                    <a:cubicBezTo>
                      <a:pt x="2733" y="1258"/>
                      <a:pt x="2216"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22"/>
              <p:cNvSpPr/>
              <p:nvPr/>
            </p:nvSpPr>
            <p:spPr>
              <a:xfrm>
                <a:off x="4081000" y="2992605"/>
                <a:ext cx="200794" cy="171481"/>
              </a:xfrm>
              <a:custGeom>
                <a:rect b="b" l="l" r="r" t="t"/>
                <a:pathLst>
                  <a:path extrusionOk="0" h="2340" w="2740">
                    <a:moveTo>
                      <a:pt x="1175" y="1"/>
                    </a:moveTo>
                    <a:cubicBezTo>
                      <a:pt x="524" y="1"/>
                      <a:pt x="0" y="525"/>
                      <a:pt x="0" y="1168"/>
                    </a:cubicBezTo>
                    <a:cubicBezTo>
                      <a:pt x="0" y="1872"/>
                      <a:pt x="578" y="2339"/>
                      <a:pt x="1180" y="2339"/>
                    </a:cubicBezTo>
                    <a:cubicBezTo>
                      <a:pt x="1468" y="2339"/>
                      <a:pt x="1761" y="2232"/>
                      <a:pt x="1999" y="1992"/>
                    </a:cubicBezTo>
                    <a:cubicBezTo>
                      <a:pt x="2740" y="1258"/>
                      <a:pt x="2216" y="1"/>
                      <a:pt x="1175" y="1"/>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22"/>
              <p:cNvSpPr/>
              <p:nvPr/>
            </p:nvSpPr>
            <p:spPr>
              <a:xfrm>
                <a:off x="4217015" y="3258697"/>
                <a:ext cx="200281" cy="171408"/>
              </a:xfrm>
              <a:custGeom>
                <a:rect b="b" l="l" r="r" t="t"/>
                <a:pathLst>
                  <a:path extrusionOk="0" h="2339" w="2733">
                    <a:moveTo>
                      <a:pt x="1168" y="0"/>
                    </a:moveTo>
                    <a:cubicBezTo>
                      <a:pt x="525" y="0"/>
                      <a:pt x="1" y="524"/>
                      <a:pt x="1" y="1168"/>
                    </a:cubicBezTo>
                    <a:cubicBezTo>
                      <a:pt x="1" y="1871"/>
                      <a:pt x="579" y="2339"/>
                      <a:pt x="1180" y="2339"/>
                    </a:cubicBezTo>
                    <a:cubicBezTo>
                      <a:pt x="1468" y="2339"/>
                      <a:pt x="1762" y="2232"/>
                      <a:pt x="1999" y="1991"/>
                    </a:cubicBezTo>
                    <a:cubicBezTo>
                      <a:pt x="2733" y="1258"/>
                      <a:pt x="2216"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22"/>
              <p:cNvSpPr/>
              <p:nvPr/>
            </p:nvSpPr>
            <p:spPr>
              <a:xfrm>
                <a:off x="4757920" y="3781501"/>
                <a:ext cx="171774" cy="171774"/>
              </a:xfrm>
              <a:custGeom>
                <a:rect b="b" l="l" r="r" t="t"/>
                <a:pathLst>
                  <a:path extrusionOk="0" h="2344" w="2344">
                    <a:moveTo>
                      <a:pt x="1168" y="0"/>
                    </a:moveTo>
                    <a:cubicBezTo>
                      <a:pt x="525" y="0"/>
                      <a:pt x="1" y="524"/>
                      <a:pt x="1" y="1175"/>
                    </a:cubicBezTo>
                    <a:cubicBezTo>
                      <a:pt x="1" y="1819"/>
                      <a:pt x="525" y="2343"/>
                      <a:pt x="1168" y="2343"/>
                    </a:cubicBezTo>
                    <a:cubicBezTo>
                      <a:pt x="1820" y="2343"/>
                      <a:pt x="2344" y="1819"/>
                      <a:pt x="2344" y="1175"/>
                    </a:cubicBezTo>
                    <a:cubicBezTo>
                      <a:pt x="2344" y="524"/>
                      <a:pt x="1820"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22"/>
              <p:cNvSpPr/>
              <p:nvPr/>
            </p:nvSpPr>
            <p:spPr>
              <a:xfrm>
                <a:off x="4885726" y="4038726"/>
                <a:ext cx="200281" cy="171774"/>
              </a:xfrm>
              <a:custGeom>
                <a:rect b="b" l="l" r="r" t="t"/>
                <a:pathLst>
                  <a:path extrusionOk="0" h="2344" w="2733">
                    <a:moveTo>
                      <a:pt x="1565" y="1"/>
                    </a:moveTo>
                    <a:cubicBezTo>
                      <a:pt x="525" y="1"/>
                      <a:pt x="1" y="1258"/>
                      <a:pt x="742" y="2000"/>
                    </a:cubicBezTo>
                    <a:cubicBezTo>
                      <a:pt x="979" y="2237"/>
                      <a:pt x="1271" y="2343"/>
                      <a:pt x="1558" y="2343"/>
                    </a:cubicBezTo>
                    <a:cubicBezTo>
                      <a:pt x="2157" y="2343"/>
                      <a:pt x="2733" y="1878"/>
                      <a:pt x="2733" y="1169"/>
                    </a:cubicBezTo>
                    <a:cubicBezTo>
                      <a:pt x="2733" y="525"/>
                      <a:pt x="2209" y="1"/>
                      <a:pt x="1565" y="1"/>
                    </a:cubicBez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22"/>
              <p:cNvSpPr/>
              <p:nvPr/>
            </p:nvSpPr>
            <p:spPr>
              <a:xfrm>
                <a:off x="4225809" y="3781501"/>
                <a:ext cx="200867" cy="171994"/>
              </a:xfrm>
              <a:custGeom>
                <a:rect b="b" l="l" r="r" t="t"/>
                <a:pathLst>
                  <a:path extrusionOk="0" h="2347" w="2741">
                    <a:moveTo>
                      <a:pt x="1176" y="0"/>
                    </a:moveTo>
                    <a:cubicBezTo>
                      <a:pt x="524" y="0"/>
                      <a:pt x="0" y="524"/>
                      <a:pt x="0" y="1175"/>
                    </a:cubicBezTo>
                    <a:cubicBezTo>
                      <a:pt x="0" y="1879"/>
                      <a:pt x="579" y="2346"/>
                      <a:pt x="1180" y="2346"/>
                    </a:cubicBezTo>
                    <a:cubicBezTo>
                      <a:pt x="1468" y="2346"/>
                      <a:pt x="1761" y="2239"/>
                      <a:pt x="1999" y="1999"/>
                    </a:cubicBezTo>
                    <a:cubicBezTo>
                      <a:pt x="2740" y="1265"/>
                      <a:pt x="2216" y="0"/>
                      <a:pt x="1176" y="0"/>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22"/>
              <p:cNvSpPr/>
              <p:nvPr/>
            </p:nvSpPr>
            <p:spPr>
              <a:xfrm>
                <a:off x="4069495" y="4038726"/>
                <a:ext cx="200281" cy="171774"/>
              </a:xfrm>
              <a:custGeom>
                <a:rect b="b" l="l" r="r" t="t"/>
                <a:pathLst>
                  <a:path extrusionOk="0" h="2344" w="2733">
                    <a:moveTo>
                      <a:pt x="1168" y="1"/>
                    </a:moveTo>
                    <a:cubicBezTo>
                      <a:pt x="524" y="1"/>
                      <a:pt x="0" y="525"/>
                      <a:pt x="0" y="1169"/>
                    </a:cubicBezTo>
                    <a:cubicBezTo>
                      <a:pt x="0" y="1878"/>
                      <a:pt x="576" y="2343"/>
                      <a:pt x="1177" y="2343"/>
                    </a:cubicBezTo>
                    <a:cubicBezTo>
                      <a:pt x="1465" y="2343"/>
                      <a:pt x="1759" y="2237"/>
                      <a:pt x="1999" y="2000"/>
                    </a:cubicBezTo>
                    <a:cubicBezTo>
                      <a:pt x="2732" y="1258"/>
                      <a:pt x="2208" y="1"/>
                      <a:pt x="1168" y="1"/>
                    </a:cubicBez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22"/>
              <p:cNvSpPr/>
              <p:nvPr/>
            </p:nvSpPr>
            <p:spPr>
              <a:xfrm>
                <a:off x="4395313" y="1667275"/>
                <a:ext cx="313869" cy="268361"/>
              </a:xfrm>
              <a:custGeom>
                <a:rect b="b" l="l" r="r" t="t"/>
                <a:pathLst>
                  <a:path extrusionOk="0" h="3662" w="4283">
                    <a:moveTo>
                      <a:pt x="2448" y="0"/>
                    </a:moveTo>
                    <a:cubicBezTo>
                      <a:pt x="816" y="0"/>
                      <a:pt x="1" y="1969"/>
                      <a:pt x="1153" y="3122"/>
                    </a:cubicBezTo>
                    <a:cubicBezTo>
                      <a:pt x="1526" y="3495"/>
                      <a:pt x="1985" y="3662"/>
                      <a:pt x="2435" y="3662"/>
                    </a:cubicBezTo>
                    <a:cubicBezTo>
                      <a:pt x="3378" y="3662"/>
                      <a:pt x="4282" y="2931"/>
                      <a:pt x="4282" y="1827"/>
                    </a:cubicBezTo>
                    <a:cubicBezTo>
                      <a:pt x="4282" y="816"/>
                      <a:pt x="3459" y="0"/>
                      <a:pt x="2448" y="0"/>
                    </a:cubicBez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695" name="Google Shape;695;p22"/>
              <p:cNvSpPr/>
              <p:nvPr/>
            </p:nvSpPr>
            <p:spPr>
              <a:xfrm>
                <a:off x="4429317" y="3478694"/>
                <a:ext cx="294669" cy="268434"/>
              </a:xfrm>
              <a:custGeom>
                <a:rect b="b" l="l" r="r" t="t"/>
                <a:pathLst>
                  <a:path extrusionOk="0" h="3663" w="4021">
                    <a:moveTo>
                      <a:pt x="2011" y="0"/>
                    </a:moveTo>
                    <a:cubicBezTo>
                      <a:pt x="1543" y="0"/>
                      <a:pt x="1075" y="180"/>
                      <a:pt x="719" y="539"/>
                    </a:cubicBezTo>
                    <a:cubicBezTo>
                      <a:pt x="1" y="1250"/>
                      <a:pt x="1" y="2410"/>
                      <a:pt x="719" y="3129"/>
                    </a:cubicBezTo>
                    <a:cubicBezTo>
                      <a:pt x="1075" y="3485"/>
                      <a:pt x="1543" y="3662"/>
                      <a:pt x="2011" y="3662"/>
                    </a:cubicBezTo>
                    <a:cubicBezTo>
                      <a:pt x="2480" y="3662"/>
                      <a:pt x="2950" y="3485"/>
                      <a:pt x="3309" y="3129"/>
                    </a:cubicBezTo>
                    <a:cubicBezTo>
                      <a:pt x="4020" y="2410"/>
                      <a:pt x="4020" y="1250"/>
                      <a:pt x="3309" y="539"/>
                    </a:cubicBezTo>
                    <a:cubicBezTo>
                      <a:pt x="2950" y="180"/>
                      <a:pt x="2480" y="0"/>
                      <a:pt x="2011" y="0"/>
                    </a:cubicBez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22"/>
              <p:cNvSpPr/>
              <p:nvPr/>
            </p:nvSpPr>
            <p:spPr>
              <a:xfrm>
                <a:off x="4201112" y="2281683"/>
                <a:ext cx="380776" cy="53276"/>
              </a:xfrm>
              <a:custGeom>
                <a:rect b="b" l="l" r="r" t="t"/>
                <a:pathLst>
                  <a:path extrusionOk="0" h="727" w="5196">
                    <a:moveTo>
                      <a:pt x="1" y="0"/>
                    </a:moveTo>
                    <a:lnTo>
                      <a:pt x="1" y="726"/>
                    </a:lnTo>
                    <a:lnTo>
                      <a:pt x="5196" y="726"/>
                    </a:lnTo>
                    <a:lnTo>
                      <a:pt x="5196" y="0"/>
                    </a:ln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697" name="Google Shape;697;p22"/>
              <p:cNvSpPr/>
              <p:nvPr/>
            </p:nvSpPr>
            <p:spPr>
              <a:xfrm>
                <a:off x="4563206" y="2281683"/>
                <a:ext cx="381289" cy="53276"/>
              </a:xfrm>
              <a:custGeom>
                <a:rect b="b" l="l" r="r" t="t"/>
                <a:pathLst>
                  <a:path extrusionOk="0" h="727" w="5203">
                    <a:moveTo>
                      <a:pt x="0" y="0"/>
                    </a:moveTo>
                    <a:lnTo>
                      <a:pt x="0" y="726"/>
                    </a:lnTo>
                    <a:lnTo>
                      <a:pt x="5203" y="726"/>
                    </a:lnTo>
                    <a:lnTo>
                      <a:pt x="5203" y="0"/>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22"/>
              <p:cNvSpPr/>
              <p:nvPr/>
            </p:nvSpPr>
            <p:spPr>
              <a:xfrm>
                <a:off x="4143511" y="2543305"/>
                <a:ext cx="444971" cy="53350"/>
              </a:xfrm>
              <a:custGeom>
                <a:rect b="b" l="l" r="r" t="t"/>
                <a:pathLst>
                  <a:path extrusionOk="0" h="728" w="6072">
                    <a:moveTo>
                      <a:pt x="1" y="1"/>
                    </a:moveTo>
                    <a:lnTo>
                      <a:pt x="1" y="727"/>
                    </a:lnTo>
                    <a:lnTo>
                      <a:pt x="6071" y="727"/>
                    </a:lnTo>
                    <a:lnTo>
                      <a:pt x="6071" y="1"/>
                    </a:ln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699" name="Google Shape;699;p22"/>
              <p:cNvSpPr/>
              <p:nvPr/>
            </p:nvSpPr>
            <p:spPr>
              <a:xfrm>
                <a:off x="4567016" y="2543305"/>
                <a:ext cx="445484" cy="53350"/>
              </a:xfrm>
              <a:custGeom>
                <a:rect b="b" l="l" r="r" t="t"/>
                <a:pathLst>
                  <a:path extrusionOk="0" h="728" w="6079">
                    <a:moveTo>
                      <a:pt x="1" y="1"/>
                    </a:moveTo>
                    <a:lnTo>
                      <a:pt x="1" y="727"/>
                    </a:lnTo>
                    <a:lnTo>
                      <a:pt x="6079" y="727"/>
                    </a:lnTo>
                    <a:lnTo>
                      <a:pt x="6079" y="1"/>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22"/>
              <p:cNvSpPr/>
              <p:nvPr/>
            </p:nvSpPr>
            <p:spPr>
              <a:xfrm>
                <a:off x="4143511" y="3057388"/>
                <a:ext cx="444971" cy="53276"/>
              </a:xfrm>
              <a:custGeom>
                <a:rect b="b" l="l" r="r" t="t"/>
                <a:pathLst>
                  <a:path extrusionOk="0" h="727" w="6072">
                    <a:moveTo>
                      <a:pt x="1" y="0"/>
                    </a:moveTo>
                    <a:lnTo>
                      <a:pt x="1" y="726"/>
                    </a:lnTo>
                    <a:lnTo>
                      <a:pt x="6071" y="726"/>
                    </a:lnTo>
                    <a:lnTo>
                      <a:pt x="6071" y="0"/>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22"/>
              <p:cNvSpPr/>
              <p:nvPr/>
            </p:nvSpPr>
            <p:spPr>
              <a:xfrm>
                <a:off x="4567016" y="3057388"/>
                <a:ext cx="445484" cy="53276"/>
              </a:xfrm>
              <a:custGeom>
                <a:rect b="b" l="l" r="r" t="t"/>
                <a:pathLst>
                  <a:path extrusionOk="0" h="727" w="6079">
                    <a:moveTo>
                      <a:pt x="1" y="0"/>
                    </a:moveTo>
                    <a:lnTo>
                      <a:pt x="1" y="726"/>
                    </a:lnTo>
                    <a:lnTo>
                      <a:pt x="6079" y="726"/>
                    </a:lnTo>
                    <a:lnTo>
                      <a:pt x="6079" y="0"/>
                    </a:ln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22"/>
              <p:cNvSpPr/>
              <p:nvPr/>
            </p:nvSpPr>
            <p:spPr>
              <a:xfrm>
                <a:off x="4143511" y="2791296"/>
                <a:ext cx="444971" cy="53276"/>
              </a:xfrm>
              <a:custGeom>
                <a:rect b="b" l="l" r="r" t="t"/>
                <a:pathLst>
                  <a:path extrusionOk="0" h="727" w="6072">
                    <a:moveTo>
                      <a:pt x="1" y="0"/>
                    </a:moveTo>
                    <a:lnTo>
                      <a:pt x="1" y="727"/>
                    </a:lnTo>
                    <a:lnTo>
                      <a:pt x="6071" y="727"/>
                    </a:lnTo>
                    <a:lnTo>
                      <a:pt x="6071" y="0"/>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22"/>
              <p:cNvSpPr/>
              <p:nvPr/>
            </p:nvSpPr>
            <p:spPr>
              <a:xfrm>
                <a:off x="4567016" y="2791296"/>
                <a:ext cx="445484" cy="53276"/>
              </a:xfrm>
              <a:custGeom>
                <a:rect b="b" l="l" r="r" t="t"/>
                <a:pathLst>
                  <a:path extrusionOk="0" h="727" w="6079">
                    <a:moveTo>
                      <a:pt x="1" y="0"/>
                    </a:moveTo>
                    <a:lnTo>
                      <a:pt x="1" y="727"/>
                    </a:lnTo>
                    <a:lnTo>
                      <a:pt x="6079" y="727"/>
                    </a:lnTo>
                    <a:lnTo>
                      <a:pt x="6079" y="0"/>
                    </a:ln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22"/>
              <p:cNvSpPr/>
              <p:nvPr/>
            </p:nvSpPr>
            <p:spPr>
              <a:xfrm>
                <a:off x="4270218" y="2028782"/>
                <a:ext cx="310571" cy="53276"/>
              </a:xfrm>
              <a:custGeom>
                <a:rect b="b" l="l" r="r" t="t"/>
                <a:pathLst>
                  <a:path extrusionOk="0" h="727" w="4238">
                    <a:moveTo>
                      <a:pt x="1" y="0"/>
                    </a:moveTo>
                    <a:lnTo>
                      <a:pt x="1" y="727"/>
                    </a:lnTo>
                    <a:lnTo>
                      <a:pt x="4238" y="727"/>
                    </a:lnTo>
                    <a:lnTo>
                      <a:pt x="4238" y="0"/>
                    </a:lnTo>
                    <a:close/>
                  </a:path>
                </a:pathLst>
              </a:custGeom>
              <a:solidFill>
                <a:srgbClr val="25A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5AC9B"/>
                  </a:solidFill>
                </a:endParaRPr>
              </a:p>
            </p:txBody>
          </p:sp>
          <p:sp>
            <p:nvSpPr>
              <p:cNvPr id="705" name="Google Shape;705;p22"/>
              <p:cNvSpPr/>
              <p:nvPr/>
            </p:nvSpPr>
            <p:spPr>
              <a:xfrm>
                <a:off x="4565917" y="2028782"/>
                <a:ext cx="310571" cy="53276"/>
              </a:xfrm>
              <a:custGeom>
                <a:rect b="b" l="l" r="r" t="t"/>
                <a:pathLst>
                  <a:path extrusionOk="0" h="727" w="4238">
                    <a:moveTo>
                      <a:pt x="1" y="0"/>
                    </a:moveTo>
                    <a:lnTo>
                      <a:pt x="1" y="727"/>
                    </a:lnTo>
                    <a:lnTo>
                      <a:pt x="4237" y="727"/>
                    </a:lnTo>
                    <a:lnTo>
                      <a:pt x="4237" y="0"/>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22"/>
              <p:cNvSpPr/>
              <p:nvPr/>
            </p:nvSpPr>
            <p:spPr>
              <a:xfrm>
                <a:off x="4270218" y="3319010"/>
                <a:ext cx="310571" cy="53276"/>
              </a:xfrm>
              <a:custGeom>
                <a:rect b="b" l="l" r="r" t="t"/>
                <a:pathLst>
                  <a:path extrusionOk="0" h="727" w="4238">
                    <a:moveTo>
                      <a:pt x="1" y="1"/>
                    </a:moveTo>
                    <a:lnTo>
                      <a:pt x="1" y="727"/>
                    </a:lnTo>
                    <a:lnTo>
                      <a:pt x="4238" y="727"/>
                    </a:lnTo>
                    <a:lnTo>
                      <a:pt x="4238" y="1"/>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22"/>
              <p:cNvSpPr/>
              <p:nvPr/>
            </p:nvSpPr>
            <p:spPr>
              <a:xfrm>
                <a:off x="4565917" y="3319010"/>
                <a:ext cx="310571" cy="53276"/>
              </a:xfrm>
              <a:custGeom>
                <a:rect b="b" l="l" r="r" t="t"/>
                <a:pathLst>
                  <a:path extrusionOk="0" h="727" w="4238">
                    <a:moveTo>
                      <a:pt x="1" y="1"/>
                    </a:moveTo>
                    <a:lnTo>
                      <a:pt x="1" y="727"/>
                    </a:lnTo>
                    <a:lnTo>
                      <a:pt x="4237" y="727"/>
                    </a:lnTo>
                    <a:lnTo>
                      <a:pt x="4237" y="1"/>
                    </a:lnTo>
                    <a:close/>
                  </a:path>
                </a:pathLst>
              </a:custGeom>
              <a:solidFill>
                <a:srgbClr val="E94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22"/>
              <p:cNvSpPr/>
              <p:nvPr/>
            </p:nvSpPr>
            <p:spPr>
              <a:xfrm>
                <a:off x="4567016" y="4099625"/>
                <a:ext cx="445484" cy="52763"/>
              </a:xfrm>
              <a:custGeom>
                <a:rect b="b" l="l" r="r" t="t"/>
                <a:pathLst>
                  <a:path extrusionOk="0" h="720" w="6079">
                    <a:moveTo>
                      <a:pt x="1" y="1"/>
                    </a:moveTo>
                    <a:lnTo>
                      <a:pt x="1" y="719"/>
                    </a:lnTo>
                    <a:lnTo>
                      <a:pt x="6079" y="719"/>
                    </a:lnTo>
                    <a:lnTo>
                      <a:pt x="6079" y="1"/>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22"/>
              <p:cNvSpPr/>
              <p:nvPr/>
            </p:nvSpPr>
            <p:spPr>
              <a:xfrm>
                <a:off x="4143511" y="4099625"/>
                <a:ext cx="444971" cy="52763"/>
              </a:xfrm>
              <a:custGeom>
                <a:rect b="b" l="l" r="r" t="t"/>
                <a:pathLst>
                  <a:path extrusionOk="0" h="720" w="6072">
                    <a:moveTo>
                      <a:pt x="1" y="1"/>
                    </a:moveTo>
                    <a:lnTo>
                      <a:pt x="1" y="719"/>
                    </a:lnTo>
                    <a:lnTo>
                      <a:pt x="6071" y="719"/>
                    </a:lnTo>
                    <a:lnTo>
                      <a:pt x="6071" y="1"/>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22"/>
              <p:cNvSpPr/>
              <p:nvPr/>
            </p:nvSpPr>
            <p:spPr>
              <a:xfrm>
                <a:off x="4574711" y="3838003"/>
                <a:ext cx="310571" cy="53276"/>
              </a:xfrm>
              <a:custGeom>
                <a:rect b="b" l="l" r="r" t="t"/>
                <a:pathLst>
                  <a:path extrusionOk="0" h="727" w="4238">
                    <a:moveTo>
                      <a:pt x="0" y="0"/>
                    </a:moveTo>
                    <a:lnTo>
                      <a:pt x="0" y="726"/>
                    </a:lnTo>
                    <a:lnTo>
                      <a:pt x="4237" y="726"/>
                    </a:lnTo>
                    <a:lnTo>
                      <a:pt x="4237" y="0"/>
                    </a:lnTo>
                    <a:close/>
                  </a:path>
                </a:pathLst>
              </a:custGeom>
              <a:solidFill>
                <a:srgbClr val="F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22"/>
              <p:cNvSpPr/>
              <p:nvPr/>
            </p:nvSpPr>
            <p:spPr>
              <a:xfrm>
                <a:off x="4279012" y="3838003"/>
                <a:ext cx="310571" cy="53276"/>
              </a:xfrm>
              <a:custGeom>
                <a:rect b="b" l="l" r="r" t="t"/>
                <a:pathLst>
                  <a:path extrusionOk="0" h="727" w="4238">
                    <a:moveTo>
                      <a:pt x="1" y="0"/>
                    </a:moveTo>
                    <a:lnTo>
                      <a:pt x="1" y="726"/>
                    </a:lnTo>
                    <a:lnTo>
                      <a:pt x="4237" y="726"/>
                    </a:lnTo>
                    <a:lnTo>
                      <a:pt x="4237" y="0"/>
                    </a:lnTo>
                    <a:close/>
                  </a:path>
                </a:pathLst>
              </a:custGeom>
              <a:solidFill>
                <a:srgbClr val="ECB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2" name="Google Shape;712;p22"/>
            <p:cNvGrpSpPr/>
            <p:nvPr/>
          </p:nvGrpSpPr>
          <p:grpSpPr>
            <a:xfrm>
              <a:off x="127351" y="4159605"/>
              <a:ext cx="613331" cy="297113"/>
              <a:chOff x="4379450" y="1472663"/>
              <a:chExt cx="3161500" cy="1531513"/>
            </a:xfrm>
          </p:grpSpPr>
          <p:pic>
            <p:nvPicPr>
              <p:cNvPr id="713" name="Google Shape;713;p22"/>
              <p:cNvPicPr preferRelativeResize="0"/>
              <p:nvPr/>
            </p:nvPicPr>
            <p:blipFill>
              <a:blip r:embed="rId5">
                <a:alphaModFix/>
              </a:blip>
              <a:stretch>
                <a:fillRect/>
              </a:stretch>
            </p:blipFill>
            <p:spPr>
              <a:xfrm>
                <a:off x="5940750" y="1651625"/>
                <a:ext cx="1600200" cy="1352550"/>
              </a:xfrm>
              <a:prstGeom prst="rect">
                <a:avLst/>
              </a:prstGeom>
              <a:noFill/>
              <a:ln>
                <a:noFill/>
              </a:ln>
            </p:spPr>
          </p:pic>
          <p:pic>
            <p:nvPicPr>
              <p:cNvPr id="714" name="Google Shape;714;p22"/>
              <p:cNvPicPr preferRelativeResize="0"/>
              <p:nvPr/>
            </p:nvPicPr>
            <p:blipFill>
              <a:blip r:embed="rId6">
                <a:alphaModFix/>
              </a:blip>
              <a:stretch>
                <a:fillRect/>
              </a:stretch>
            </p:blipFill>
            <p:spPr>
              <a:xfrm>
                <a:off x="4379450" y="1472663"/>
                <a:ext cx="1466850" cy="1171575"/>
              </a:xfrm>
              <a:prstGeom prst="rect">
                <a:avLst/>
              </a:prstGeom>
              <a:noFill/>
              <a:ln>
                <a:noFill/>
              </a:ln>
            </p:spPr>
          </p:pic>
        </p:grpSp>
        <p:sp>
          <p:nvSpPr>
            <p:cNvPr id="715" name="Google Shape;715;p22"/>
            <p:cNvSpPr/>
            <p:nvPr/>
          </p:nvSpPr>
          <p:spPr>
            <a:xfrm rot="-4212067">
              <a:off x="296686" y="4246825"/>
              <a:ext cx="247107" cy="469838"/>
            </a:xfrm>
            <a:prstGeom prst="chord">
              <a:avLst>
                <a:gd fmla="val 5072480" name="adj1"/>
                <a:gd fmla="val 13876752" name="adj2"/>
              </a:avLst>
            </a:prstGeom>
            <a:solidFill>
              <a:srgbClr val="191919"/>
            </a:solid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22"/>
            <p:cNvSpPr/>
            <p:nvPr/>
          </p:nvSpPr>
          <p:spPr>
            <a:xfrm>
              <a:off x="267183" y="4526945"/>
              <a:ext cx="377100" cy="8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22"/>
            <p:cNvSpPr/>
            <p:nvPr/>
          </p:nvSpPr>
          <p:spPr>
            <a:xfrm rot="5981327">
              <a:off x="601678" y="4078145"/>
              <a:ext cx="62390" cy="218640"/>
            </a:xfrm>
            <a:prstGeom prst="moon">
              <a:avLst>
                <a:gd fmla="val 34344" name="adj"/>
              </a:avLst>
            </a:prstGeom>
            <a:solidFill>
              <a:srgbClr val="191919"/>
            </a:solid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22"/>
            <p:cNvSpPr/>
            <p:nvPr/>
          </p:nvSpPr>
          <p:spPr>
            <a:xfrm flipH="1" rot="-6049381">
              <a:off x="198496" y="4027161"/>
              <a:ext cx="62308" cy="214277"/>
            </a:xfrm>
            <a:prstGeom prst="moon">
              <a:avLst>
                <a:gd fmla="val 34344" name="adj"/>
              </a:avLst>
            </a:prstGeom>
            <a:solidFill>
              <a:srgbClr val="191919"/>
            </a:solid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