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ress Start 2P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font" Target="fonts/PressStart2P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6ecd71993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6ecd71993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6f1fc9b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6f1fc9b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6ecd71993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6ecd7199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6ecd71993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b6ecd71993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7200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7" name="Google Shape;97;p25"/>
          <p:cNvSpPr txBox="1"/>
          <p:nvPr>
            <p:ph idx="1" type="subTitle"/>
          </p:nvPr>
        </p:nvSpPr>
        <p:spPr>
          <a:xfrm>
            <a:off x="7200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2" type="title"/>
          </p:nvPr>
        </p:nvSpPr>
        <p:spPr>
          <a:xfrm>
            <a:off x="34038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" name="Google Shape;99;p25"/>
          <p:cNvSpPr txBox="1"/>
          <p:nvPr>
            <p:ph idx="3" type="subTitle"/>
          </p:nvPr>
        </p:nvSpPr>
        <p:spPr>
          <a:xfrm>
            <a:off x="34038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4" type="title"/>
          </p:nvPr>
        </p:nvSpPr>
        <p:spPr>
          <a:xfrm>
            <a:off x="60876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" name="Google Shape;101;p25"/>
          <p:cNvSpPr txBox="1"/>
          <p:nvPr>
            <p:ph idx="5" type="subTitle"/>
          </p:nvPr>
        </p:nvSpPr>
        <p:spPr>
          <a:xfrm>
            <a:off x="60876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b="24212" l="13480" r="12735" t="9902"/>
          <a:stretch/>
        </p:blipFill>
        <p:spPr>
          <a:xfrm>
            <a:off x="277000" y="143900"/>
            <a:ext cx="8804777" cy="362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 rot="5400000">
            <a:off x="7197550" y="2730000"/>
            <a:ext cx="2751900" cy="4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Cromosomas sexuales</a:t>
            </a:r>
            <a:endParaRPr sz="13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 flipH="1" rot="-5400000">
            <a:off x="-1241550" y="1757000"/>
            <a:ext cx="3440700" cy="7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Autosomas o cromosomas no sexuales</a:t>
            </a:r>
            <a:endParaRPr sz="13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1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117" name="Google Shape;117;p27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118" name="Google Shape;118;p27"/>
            <p:cNvPicPr preferRelativeResize="0"/>
            <p:nvPr/>
          </p:nvPicPr>
          <p:blipFill rotWithShape="1">
            <a:blip r:embed="rId4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7"/>
            <p:cNvPicPr preferRelativeResize="0"/>
            <p:nvPr/>
          </p:nvPicPr>
          <p:blipFill rotWithShape="1">
            <a:blip r:embed="rId4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7"/>
            <p:cNvPicPr preferRelativeResize="0"/>
            <p:nvPr/>
          </p:nvPicPr>
          <p:blipFill rotWithShape="1">
            <a:blip r:embed="rId4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27"/>
          <p:cNvSpPr txBox="1"/>
          <p:nvPr/>
        </p:nvSpPr>
        <p:spPr>
          <a:xfrm>
            <a:off x="1202400" y="4017600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El genoma humano se almacena en 23 conjuntos de cromosomas. Los autosomas, con información genética para el desarrollo y funcionamiento adecuado del cuerpo humano. Y los cromosomas sexuales, determinan el sexo de una persona.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2" name="Google Shape;122;p27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23" name="Google Shape;123;p27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24" name="Google Shape;124;p27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7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7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7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7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7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7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7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7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7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7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7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7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7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7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7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7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1" name="Google Shape;141;p27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2" name="Google Shape;142;p27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3" name="Google Shape;143;p27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7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7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7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7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7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7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3" name="Google Shape;153;p27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7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5" name="Google Shape;155;p27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7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7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27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69" name="Google Shape;169;p2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1" name="Google Shape;171;p27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b="23644" l="26897" r="55197" t="8471"/>
          <a:stretch/>
        </p:blipFill>
        <p:spPr>
          <a:xfrm>
            <a:off x="4195351" y="40925"/>
            <a:ext cx="2165192" cy="3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 rotWithShape="1">
          <a:blip r:embed="rId4">
            <a:alphaModFix/>
          </a:blip>
          <a:srcRect b="24456" l="20441" r="72900" t="8280"/>
          <a:stretch/>
        </p:blipFill>
        <p:spPr>
          <a:xfrm>
            <a:off x="3348951" y="48501"/>
            <a:ext cx="809728" cy="37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2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82" name="Google Shape;182;p28"/>
          <p:cNvSpPr/>
          <p:nvPr/>
        </p:nvSpPr>
        <p:spPr>
          <a:xfrm flipH="1" rot="5400000">
            <a:off x="3970800" y="940200"/>
            <a:ext cx="1220400" cy="7110000"/>
          </a:xfrm>
          <a:prstGeom prst="wedgeRoundRectCallout">
            <a:avLst>
              <a:gd fmla="val 6674" name="adj1"/>
              <a:gd fmla="val 53218" name="adj2"/>
              <a:gd fmla="val 0" name="adj3"/>
            </a:avLst>
          </a:prstGeom>
          <a:solidFill>
            <a:srgbClr val="BFBF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1202400" y="4017600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El genoma humano se almacena en 23 conjuntos de cromosomas. Los autosomas, con información genética para el desarrollo y funcionamiento adecuado del cuerpo humano. Y los cromosomas sexuales, determinan el sexo de una persona.</a:t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28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85" name="Google Shape;185;p28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86" name="Google Shape;186;p28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8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8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8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8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8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8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8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8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8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8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8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8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8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8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8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8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03" name="Google Shape;203;p28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04" name="Google Shape;204;p28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05" name="Google Shape;205;p28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8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8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8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8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8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8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8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13" name="Google Shape;213;p28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8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15" name="Google Shape;215;p28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8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17" name="Google Shape;217;p28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8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8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8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8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8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23" name="Google Shape;223;p28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8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8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8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8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8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8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" name="Google Shape;230;p28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231" name="Google Shape;231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3" name="Google Shape;233;p28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2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242" name="Google Shape;242;p29"/>
          <p:cNvSpPr/>
          <p:nvPr/>
        </p:nvSpPr>
        <p:spPr>
          <a:xfrm flipH="1" rot="5400000">
            <a:off x="3970800" y="940200"/>
            <a:ext cx="1220400" cy="7110000"/>
          </a:xfrm>
          <a:prstGeom prst="wedgeRoundRectCallout">
            <a:avLst>
              <a:gd fmla="val 6674" name="adj1"/>
              <a:gd fmla="val 53218" name="adj2"/>
              <a:gd fmla="val 0" name="adj3"/>
            </a:avLst>
          </a:prstGeom>
          <a:solidFill>
            <a:srgbClr val="BFBF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 txBox="1"/>
          <p:nvPr/>
        </p:nvSpPr>
        <p:spPr>
          <a:xfrm>
            <a:off x="1202400" y="4017600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El genoma humano se almacena en 23 conjuntos de cromosomas. Los autosomas, con información genética para el desarrollo y funcionamiento adecuado del cuerpo humano. Y los cromosomas sexuales, determinan el sexo de una persona.</a:t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" name="Google Shape;244;p29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245" name="Google Shape;245;p29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246" name="Google Shape;246;p29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9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9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9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9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9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" name="Google Shape;290;p29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291" name="Google Shape;291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3" name="Google Shape;293;p29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7" name="Google Shape;297;p29"/>
          <p:cNvPicPr preferRelativeResize="0"/>
          <p:nvPr/>
        </p:nvPicPr>
        <p:blipFill rotWithShape="1">
          <a:blip r:embed="rId5">
            <a:alphaModFix/>
          </a:blip>
          <a:srcRect b="11117" l="8972" r="13813" t="17616"/>
          <a:stretch/>
        </p:blipFill>
        <p:spPr>
          <a:xfrm>
            <a:off x="2112546" y="1424454"/>
            <a:ext cx="882900" cy="82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2800" y="866950"/>
            <a:ext cx="1549026" cy="1607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29"/>
          <p:cNvGrpSpPr/>
          <p:nvPr/>
        </p:nvGrpSpPr>
        <p:grpSpPr>
          <a:xfrm>
            <a:off x="4850250" y="760425"/>
            <a:ext cx="1801800" cy="1765200"/>
            <a:chOff x="393600" y="448200"/>
            <a:chExt cx="1801800" cy="1765200"/>
          </a:xfrm>
        </p:grpSpPr>
        <p:pic>
          <p:nvPicPr>
            <p:cNvPr id="300" name="Google Shape;300;p29"/>
            <p:cNvPicPr preferRelativeResize="0"/>
            <p:nvPr/>
          </p:nvPicPr>
          <p:blipFill rotWithShape="1">
            <a:blip r:embed="rId7">
              <a:alphaModFix/>
            </a:blip>
            <a:srcRect b="7492" l="12715" r="12835" t="8041"/>
            <a:stretch/>
          </p:blipFill>
          <p:spPr>
            <a:xfrm>
              <a:off x="562575" y="495600"/>
              <a:ext cx="1468800" cy="1683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301" name="Google Shape;301;p29"/>
            <p:cNvSpPr/>
            <p:nvPr/>
          </p:nvSpPr>
          <p:spPr>
            <a:xfrm>
              <a:off x="393600" y="448200"/>
              <a:ext cx="1801800" cy="1765200"/>
            </a:xfrm>
            <a:prstGeom prst="ellipse">
              <a:avLst/>
            </a:prstGeom>
            <a:noFill/>
            <a:ln cap="flat" cmpd="sng" w="76200">
              <a:solidFill>
                <a:srgbClr val="B9B8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25" y="4043151"/>
            <a:ext cx="827826" cy="10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925" y="4003550"/>
            <a:ext cx="1084605" cy="1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0"/>
          <p:cNvSpPr txBox="1"/>
          <p:nvPr/>
        </p:nvSpPr>
        <p:spPr>
          <a:xfrm>
            <a:off x="1261650" y="1360625"/>
            <a:ext cx="6773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800">
                <a:solidFill>
                  <a:srgbClr val="00B19E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</a:t>
            </a:r>
            <a:r>
              <a:rPr lang="es" sz="7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</a:t>
            </a:r>
            <a:r>
              <a:rPr lang="es" sz="7800">
                <a:solidFill>
                  <a:srgbClr val="0079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g</a:t>
            </a:r>
            <a:r>
              <a:rPr lang="es" sz="7800">
                <a:solidFill>
                  <a:srgbClr val="FF0055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m</a:t>
            </a:r>
            <a:r>
              <a:rPr lang="es" sz="7800">
                <a:solidFill>
                  <a:srgbClr val="FFD9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</a:t>
            </a:r>
            <a:endParaRPr sz="7800">
              <a:solidFill>
                <a:srgbClr val="FFD9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309" name="Google Shape;3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0548" y="965550"/>
            <a:ext cx="1358072" cy="16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6">
            <a:alphaModFix/>
          </a:blip>
          <a:srcRect b="0" l="0" r="89566" t="0"/>
          <a:stretch/>
        </p:blipFill>
        <p:spPr>
          <a:xfrm>
            <a:off x="7089750" y="4119188"/>
            <a:ext cx="656750" cy="5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6">
            <a:alphaModFix/>
          </a:blip>
          <a:srcRect b="0" l="37406" r="50024" t="0"/>
          <a:stretch/>
        </p:blipFill>
        <p:spPr>
          <a:xfrm>
            <a:off x="5195337" y="4119163"/>
            <a:ext cx="791226" cy="5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0"/>
          <p:cNvPicPr preferRelativeResize="0"/>
          <p:nvPr/>
        </p:nvPicPr>
        <p:blipFill rotWithShape="1">
          <a:blip r:embed="rId6">
            <a:alphaModFix/>
          </a:blip>
          <a:srcRect b="0" l="90446" r="-1460" t="0"/>
          <a:stretch/>
        </p:blipFill>
        <p:spPr>
          <a:xfrm>
            <a:off x="1278403" y="4119175"/>
            <a:ext cx="693324" cy="571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30"/>
          <p:cNvGrpSpPr/>
          <p:nvPr/>
        </p:nvGrpSpPr>
        <p:grpSpPr>
          <a:xfrm>
            <a:off x="1990800" y="2813825"/>
            <a:ext cx="5094121" cy="342600"/>
            <a:chOff x="1332298" y="832625"/>
            <a:chExt cx="5683500" cy="342600"/>
          </a:xfrm>
        </p:grpSpPr>
        <p:sp>
          <p:nvSpPr>
            <p:cNvPr id="314" name="Google Shape;314;p30"/>
            <p:cNvSpPr/>
            <p:nvPr/>
          </p:nvSpPr>
          <p:spPr>
            <a:xfrm>
              <a:off x="1332298" y="832625"/>
              <a:ext cx="5683500" cy="342600"/>
            </a:xfrm>
            <a:prstGeom prst="roundRect">
              <a:avLst>
                <a:gd fmla="val 16667" name="adj"/>
              </a:avLst>
            </a:prstGeom>
            <a:solidFill>
              <a:srgbClr val="3D85C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1376144" y="867150"/>
              <a:ext cx="3990300" cy="274800"/>
            </a:xfrm>
            <a:prstGeom prst="roundRect">
              <a:avLst>
                <a:gd fmla="val 16667" name="adj"/>
              </a:avLst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6" name="Google Shape;31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4001" y="4119171"/>
            <a:ext cx="601182" cy="5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0"/>
          <p:cNvSpPr txBox="1"/>
          <p:nvPr/>
        </p:nvSpPr>
        <p:spPr>
          <a:xfrm>
            <a:off x="4495800" y="472835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info@neodogma</a:t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6289800" y="472835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676 89 57 76</a:t>
            </a:r>
            <a:endParaRPr sz="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494625" y="472980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neo.dogma</a:t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2441400" y="472980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Neodogma.com</a:t>
            </a:r>
            <a:endParaRPr sz="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2062575" y="2848800"/>
            <a:ext cx="50607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9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APRENDER DE LA MEJOR MANERA, JUGANDO...</a:t>
            </a:r>
            <a:endParaRPr b="1" sz="9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26DEB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